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1"/>
  </p:notesMasterIdLst>
  <p:handoutMasterIdLst>
    <p:handoutMasterId r:id="rId22"/>
  </p:handoutMasterIdLst>
  <p:sldIdLst>
    <p:sldId id="312" r:id="rId5"/>
    <p:sldId id="316" r:id="rId6"/>
    <p:sldId id="330" r:id="rId7"/>
    <p:sldId id="310" r:id="rId8"/>
    <p:sldId id="331" r:id="rId9"/>
    <p:sldId id="320" r:id="rId10"/>
    <p:sldId id="305" r:id="rId11"/>
    <p:sldId id="339" r:id="rId12"/>
    <p:sldId id="263" r:id="rId13"/>
    <p:sldId id="337" r:id="rId14"/>
    <p:sldId id="338" r:id="rId15"/>
    <p:sldId id="332" r:id="rId16"/>
    <p:sldId id="333" r:id="rId17"/>
    <p:sldId id="340" r:id="rId18"/>
    <p:sldId id="335" r:id="rId19"/>
    <p:sldId id="3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5EF"/>
    <a:srgbClr val="D2EADB"/>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717" autoAdjust="0"/>
  </p:normalViewPr>
  <p:slideViewPr>
    <p:cSldViewPr snapToGrid="0">
      <p:cViewPr>
        <p:scale>
          <a:sx n="84" d="100"/>
          <a:sy n="84" d="100"/>
        </p:scale>
        <p:origin x="69" y="387"/>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1522"/>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i="1" dirty="0">
              <a:solidFill>
                <a:schemeClr val="tx1"/>
              </a:solidFill>
            </a:rPr>
            <a:t>The Little Foxes</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b="0" i="0" dirty="0"/>
            <a:t>In 1900, in the cotton country of the deep South, beautiful and brilliant Regina Hubbard Giddens struggles for wealth and freedom within the confines of an early 20th-century society where fathers only considered sons as legal heirs. As a result, thanks to their ruthless tradesman father, her brothers, Benjamin and Oscar are independently wealthy, while she is financially dependent upon her sickly husband, Horace whose severe heart condition has confined him to a sanitarium in Baltimore for several years. Written by Lillian Hellman and Directed by Kristina McCloskey. Produced by Citadel Theatre.</a:t>
          </a:r>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1" custScaleX="124204" custLinFactNeighborX="-3533" custLinFactNeighborY="6243">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1" custLinFactNeighborX="0" custLinFactNeighborY="-14727">
        <dgm:presLayoutVars>
          <dgm:bulletEnabled val="1"/>
        </dgm:presLayoutVars>
      </dgm:prSet>
      <dgm:spPr/>
    </dgm:pt>
    <dgm:pt modelId="{38893DF2-F8BF-45A3-9200-4CD8C329334E}" type="pres">
      <dgm:prSet presAssocID="{25E771E7-8CF7-4491-9507-55BFE693DC7B}" presName="ConnectLine" presStyleLbl="callout" presStyleIdx="0" presStyleCnt="1" custLinFactX="746086" custLinFactNeighborX="800000" custLinFactNeighborY="6526"/>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1" custLinFactX="300000" custLinFactNeighborX="339563" custLinFactNeighborY="97887"/>
      <dgm:spPr>
        <a:solidFill>
          <a:schemeClr val="tx1"/>
        </a:solidFill>
        <a:ln>
          <a:noFill/>
        </a:ln>
      </dgm:spPr>
    </dgm:pt>
    <dgm:pt modelId="{DE94FAC5-5D77-48EB-8174-64F26CA894F0}" type="pres">
      <dgm:prSet presAssocID="{25E771E7-8CF7-4491-9507-55BFE693DC7B}"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5E008CC8-B8C6-4B46-94B0-C60406121E38}" srcId="{25E771E7-8CF7-4491-9507-55BFE693DC7B}" destId="{EB81D1D4-3A06-49A6-9CBB-2A11D66B1783}" srcOrd="0" destOrd="0" parTransId="{721F31C1-C769-40A8-9C34-A74470BAB532}" sibTransId="{0519A5BA-BBEC-4C39-9FFD-05D4C020199E}"/>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i="1" dirty="0">
              <a:solidFill>
                <a:schemeClr val="tx1"/>
              </a:solidFill>
            </a:rPr>
            <a:t>Daises on Harlem’s Doorstep</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b="0" i="0" dirty="0"/>
            <a:t>It's Spring of 1929 in Harlem, a season before the stock market crashed and the world suffered what would be known as the Great Depression. The streets are filled with lights and glitter and for an innocent Daisy, who only wants to find her sister, four very different women show her how to grow in concrete. Written by Sharece </a:t>
          </a:r>
          <a:r>
            <a:rPr lang="en-US" sz="1400" b="0" i="0" dirty="0" err="1"/>
            <a:t>Sellem</a:t>
          </a:r>
          <a:r>
            <a:rPr lang="en-US" sz="1400" b="0" i="0" dirty="0"/>
            <a:t>.  Produced by Pride Films &amp; Plays</a:t>
          </a:r>
        </a:p>
        <a:p>
          <a:pPr>
            <a:buFont typeface="Arial" panose="020B0604020202020204" pitchFamily="34" charset="0"/>
            <a:buChar char="•"/>
          </a:pPr>
          <a:r>
            <a:rPr lang="en-US" sz="1400" b="0" i="0" dirty="0"/>
            <a:t>(Staged Reading)</a:t>
          </a:r>
          <a:endParaRPr lang="en-US" sz="14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a:solidFill>
          <a:schemeClr val="accent1">
            <a:alpha val="20000"/>
          </a:schemeClr>
        </a:solidFill>
        <a:ln w="19050">
          <a:noFill/>
        </a:ln>
      </dgm:spPr>
      <dgm:t>
        <a:bodyPr/>
        <a:lstStyle/>
        <a:p>
          <a:r>
            <a:rPr lang="en-US" i="1" dirty="0">
              <a:solidFill>
                <a:schemeClr val="tx1"/>
              </a:solidFill>
            </a:rPr>
            <a:t>  Crabs in a Barrel</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buFont typeface="Arial" panose="020B0604020202020204" pitchFamily="34" charset="0"/>
            <a:buChar char="•"/>
          </a:pPr>
          <a:r>
            <a:rPr lang="en-US" sz="1400" b="0" i="0" dirty="0"/>
            <a:t>After their matriarch dies this family must come to terms with their secrets and resentment for one another. Written by Asha R. McAllister. Produced by The Rockwell Theatre Bandits.</a:t>
          </a:r>
        </a:p>
        <a:p>
          <a:pPr>
            <a:buFont typeface="Arial" panose="020B0604020202020204" pitchFamily="34" charset="0"/>
            <a:buChar char="•"/>
          </a:pPr>
          <a:r>
            <a:rPr lang="en-US" sz="1400" b="0" i="0" dirty="0"/>
            <a:t>(Staged Reading)</a:t>
          </a: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a:solidFill>
          <a:schemeClr val="accent3"/>
        </a:solidFill>
        <a:ln w="19050">
          <a:noFill/>
        </a:ln>
      </dgm:spPr>
      <dgm:t>
        <a:bodyPr/>
        <a:lstStyle/>
        <a:p>
          <a:r>
            <a:rPr lang="en-US" i="1" dirty="0">
              <a:solidFill>
                <a:schemeClr val="tx1"/>
              </a:solidFill>
            </a:rPr>
            <a:t>The Bible</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buFont typeface="Arial" panose="020B0604020202020204" pitchFamily="34" charset="0"/>
            <a:buChar char="•"/>
          </a:pPr>
          <a:r>
            <a:rPr lang="en-US" sz="1400" b="0" i="0" dirty="0"/>
            <a:t>On a father’s death bed, he and his son discuss what kept them apart for so many years.  Produced by The Artistic Home.</a:t>
          </a:r>
          <a:endParaRPr lang="en-US" sz="14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a:solidFill>
          <a:schemeClr val="accent3">
            <a:alpha val="20000"/>
          </a:schemeClr>
        </a:solidFill>
        <a:ln w="19050">
          <a:noFill/>
        </a:ln>
      </dgm:spPr>
      <dgm:t>
        <a:bodyPr/>
        <a:lstStyle/>
        <a:p>
          <a:r>
            <a:rPr lang="en-US" i="1" dirty="0">
              <a:solidFill>
                <a:schemeClr val="tx1"/>
              </a:solidFill>
            </a:rPr>
            <a:t>His Hand</a:t>
          </a: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dgm:spPr>
        <a:solidFill>
          <a:schemeClr val="bg1">
            <a:lumMod val="85000"/>
          </a:schemeClr>
        </a:solidFill>
        <a:ln w="19050">
          <a:noFill/>
        </a:ln>
      </dgm:spPr>
      <dgm:t>
        <a:bodyPr/>
        <a:lstStyle/>
        <a:p>
          <a:r>
            <a:rPr lang="en-US" dirty="0">
              <a:solidFill>
                <a:schemeClr val="tx1"/>
              </a:solidFill>
            </a:rPr>
            <a:t>A Is For Apron</a:t>
          </a: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lstStyle/>
        <a:p>
          <a:pPr>
            <a:buFont typeface="Arial" panose="020B0604020202020204" pitchFamily="34" charset="0"/>
            <a:buChar char="•"/>
          </a:pPr>
          <a:r>
            <a:rPr lang="en-US" sz="1400" b="0" i="0" dirty="0"/>
            <a:t>An overworked mother tells the heart-breaking story on how her son was taken from her and put into foster care. Written by Jaqueline Goldfinger. Produced by Punching </a:t>
          </a:r>
          <a:r>
            <a:rPr lang="en-US" sz="1400" b="0" i="0" dirty="0" err="1"/>
            <a:t>Labute</a:t>
          </a:r>
          <a:r>
            <a:rPr lang="en-US" sz="1400" b="0" i="0" dirty="0"/>
            <a:t> at The Lincoln Loft.</a:t>
          </a:r>
        </a:p>
        <a:p>
          <a:pPr>
            <a:buFont typeface="Arial" panose="020B0604020202020204" pitchFamily="34" charset="0"/>
            <a:buChar char="•"/>
          </a:pPr>
          <a:r>
            <a:rPr lang="en-US" sz="1400" b="0" i="0" dirty="0"/>
            <a:t>(One Woman Show)</a:t>
          </a:r>
          <a:endParaRPr lang="en-US" sz="14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dgm:t>
        <a:bodyPr/>
        <a:lstStyle/>
        <a:p>
          <a:pPr>
            <a:buFont typeface="Arial" panose="020B0604020202020204" pitchFamily="34" charset="0"/>
            <a:buChar char="•"/>
          </a:pPr>
          <a:r>
            <a:rPr lang="en-US" sz="1400" b="0" i="0" dirty="0"/>
            <a:t>Imagine if two women where in purgatory and had to spend that time working in the Otherworld Coin Operated Laundromat then you have "A Is For Apron"! One day all of that changes when a new hire makes her way into purgatory and starts to change up the way things are done. Will the ladies expand their thinking or stick to their old ways? Produced by Red Theater.</a:t>
          </a:r>
          <a:endParaRPr lang="en-US" sz="14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58343A4D-77CC-43DF-B121-38A9FEB98B9A}">
      <dgm:prSet phldrT="[Text]" custT="1"/>
      <dgm:spPr/>
      <dgm:t>
        <a:bodyPr/>
        <a:lstStyle/>
        <a:p>
          <a:pPr>
            <a:buFont typeface="Arial" panose="020B0604020202020204" pitchFamily="34" charset="0"/>
            <a:buChar char="•"/>
          </a:pPr>
          <a:r>
            <a:rPr lang="en-US" sz="1400" dirty="0"/>
            <a:t>(One Act Play)</a:t>
          </a:r>
        </a:p>
      </dgm:t>
    </dgm:pt>
    <dgm:pt modelId="{60DFC21E-94B5-4441-8E99-3B6E08F03930}" type="parTrans" cxnId="{35B8870D-7577-443C-84B3-D389439AEACC}">
      <dgm:prSet/>
      <dgm:spPr/>
      <dgm:t>
        <a:bodyPr/>
        <a:lstStyle/>
        <a:p>
          <a:endParaRPr lang="en-US"/>
        </a:p>
      </dgm:t>
    </dgm:pt>
    <dgm:pt modelId="{26063CCB-1251-4691-A3C3-F19DA7708321}" type="sibTrans" cxnId="{35B8870D-7577-443C-84B3-D389439AEACC}">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5" custScaleX="124204">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5" custLinFactNeighborX="16194" custLinFactNeighborY="6554">
        <dgm:presLayoutVars>
          <dgm:bulletEnabled val="1"/>
        </dgm:presLayoutVars>
      </dgm:prSet>
      <dgm:spPr/>
    </dgm:pt>
    <dgm:pt modelId="{38893DF2-F8BF-45A3-9200-4CD8C329334E}" type="pres">
      <dgm:prSet presAssocID="{25E771E7-8CF7-4491-9507-55BFE693DC7B}" presName="ConnectLine" presStyleLbl="callout" presStyleIdx="0" presStyleCnt="5" custLinFactX="746086" custLinFactNeighborX="800000" custLinFactNeighborY="6526"/>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5" custLinFactX="300000" custLinFactNeighborX="339563" custLinFactNeighborY="97887"/>
      <dgm:spPr>
        <a:solidFill>
          <a:schemeClr val="tx1"/>
        </a:solidFill>
        <a:ln>
          <a:noFill/>
        </a:ln>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5" custScaleX="105051">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5" custScaleX="86113" custLinFactNeighborX="10227" custLinFactNeighborY="-3705">
        <dgm:presLayoutVars>
          <dgm:bulletEnabled val="1"/>
        </dgm:presLayoutVars>
      </dgm:prSet>
      <dgm:spPr/>
    </dgm:pt>
    <dgm:pt modelId="{F51F39F5-A989-488C-BFD6-69D558D451E8}" type="pres">
      <dgm:prSet presAssocID="{D76BB3CF-DF5A-41FB-B6A4-25743CF1642F}" presName="ConnectLine" presStyleLbl="callout" presStyleIdx="1"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A5349257-4327-4545-9142-153EF70CC757}" type="pres">
      <dgm:prSet presAssocID="{D76BB3CF-DF5A-41FB-B6A4-25743CF1642F}" presName="ConnectLineEnd" presStyleLbl="lnNode1" presStyleIdx="1" presStyleCnt="5" custLinFactNeighborX="-9136" custLinFactNeighborY="-82224"/>
      <dgm:spPr>
        <a:solidFill>
          <a:schemeClr val="tx1"/>
        </a:solidFill>
        <a:ln>
          <a:noFill/>
        </a:ln>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5">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5">
        <dgm:presLayoutVars>
          <dgm:bulletEnabled val="1"/>
        </dgm:presLayoutVars>
      </dgm:prSet>
      <dgm:spPr/>
    </dgm:pt>
    <dgm:pt modelId="{0D377583-EAA6-47CC-B504-762FB6EBAB9C}" type="pres">
      <dgm:prSet presAssocID="{8F3B4B19-33F4-47AC-BE4E-B66181ED98B4}" presName="ConnectLine" presStyleLbl="callout" presStyleIdx="2"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72321D10-9092-4E81-9AD7-ACA033236CC0}" type="pres">
      <dgm:prSet presAssocID="{8F3B4B19-33F4-47AC-BE4E-B66181ED98B4}" presName="ConnectLineEnd" presStyleLbl="lnNode1" presStyleIdx="2" presStyleCnt="5" custLinFactNeighborX="9136" custLinFactNeighborY="91360"/>
      <dgm:spPr>
        <a:solidFill>
          <a:schemeClr val="tx1"/>
        </a:solidFill>
        <a:ln>
          <a:noFill/>
        </a:ln>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5">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5" custLinFactNeighborX="-10000" custLinFactNeighborY="-3635">
        <dgm:presLayoutVars>
          <dgm:bulletEnabled val="1"/>
        </dgm:presLayoutVars>
      </dgm:prSet>
      <dgm:spPr/>
    </dgm:pt>
    <dgm:pt modelId="{3F96C175-FC65-44B4-B1A3-BD3686077937}" type="pres">
      <dgm:prSet presAssocID="{80CB43E4-C30F-4DCA-A3E9-D12FA78CE0FB}" presName="ConnectLine" presStyleLbl="callout" presStyleIdx="3"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E150CCC3-D56D-4BD2-8570-DF61526015EB}" type="pres">
      <dgm:prSet presAssocID="{80CB43E4-C30F-4DCA-A3E9-D12FA78CE0FB}" presName="ConnectLineEnd" presStyleLbl="lnNode1" presStyleIdx="3" presStyleCnt="5" custLinFactNeighborY="-91360"/>
      <dgm:spPr>
        <a:solidFill>
          <a:schemeClr val="tx1"/>
        </a:solidFill>
        <a:ln>
          <a:noFill/>
        </a:ln>
      </dgm:spPr>
    </dgm:pt>
    <dgm:pt modelId="{2DA77722-C5DF-4186-8BFA-F2D3DF1A03FC}" type="pres">
      <dgm:prSet presAssocID="{80CB43E4-C30F-4DCA-A3E9-D12FA78CE0FB}" presName="EmptyPane" presStyleCnt="0"/>
      <dgm:spPr/>
    </dgm:pt>
    <dgm:pt modelId="{CBEA0876-8BC1-42BC-AF5C-0E14ABA10196}" type="pres">
      <dgm:prSet presAssocID="{22BA2624-35EA-49E9-BC2A-8019555F56F6}"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4" presStyleCnt="5" custLinFactNeighborY="1631">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4" presStyleCnt="5" custLinFactNeighborX="-9535" custLinFactNeighborY="4853">
        <dgm:presLayoutVars>
          <dgm:bulletEnabled val="1"/>
        </dgm:presLayoutVars>
      </dgm:prSet>
      <dgm:spPr/>
    </dgm:pt>
    <dgm:pt modelId="{5012A99F-560A-4636-953C-5F263876E566}" type="pres">
      <dgm:prSet presAssocID="{6C230327-1904-47CB-BB1D-FD9D9F4A90BF}" presName="ConnectLine" presStyleLbl="callout" presStyleIdx="4"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456F09DE-8CFF-414A-A967-17AF417A13B8}" type="pres">
      <dgm:prSet presAssocID="{6C230327-1904-47CB-BB1D-FD9D9F4A90BF}" presName="ConnectLineEnd" presStyleLbl="lnNode1" presStyleIdx="4" presStyleCnt="5" custLinFactNeighborX="-9136" custLinFactNeighborY="91362"/>
      <dgm:spPr>
        <a:solidFill>
          <a:schemeClr val="tx1"/>
        </a:solidFill>
        <a:ln>
          <a:noFill/>
        </a:ln>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C9F8C03-C6A7-412B-95B3-167E866BB059}" type="presOf" srcId="{58343A4D-77CC-43DF-B121-38A9FEB98B9A}" destId="{AB0282E3-1216-4CDB-AC5F-106C1EEEB95A}" srcOrd="0" destOrd="1" presId="urn:microsoft.com/office/officeart/2016/7/layout/RoundedRectangleTimeline#2"/>
    <dgm:cxn modelId="{35B8870D-7577-443C-84B3-D389439AEACC}" srcId="{8F3B4B19-33F4-47AC-BE4E-B66181ED98B4}" destId="{58343A4D-77CC-43DF-B121-38A9FEB98B9A}" srcOrd="1" destOrd="0" parTransId="{60DFC21E-94B5-4441-8E99-3B6E08F03930}" sibTransId="{26063CCB-1251-4691-A3C3-F19DA7708321}"/>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DF2D3747-AF1D-43CC-ACD2-1C81B945A006}" srcId="{013DD35D-9765-4E5F-95CE-DA45F3637BF5}" destId="{6C230327-1904-47CB-BB1D-FD9D9F4A90BF}" srcOrd="4"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EA8FB9DF-9BAE-4A95-B103-E2C437B47283}" type="presOf" srcId="{6C230327-1904-47CB-BB1D-FD9D9F4A90BF}" destId="{48C9FB51-D66D-4F14-8DE5-0A719732E7B6}" srcOrd="0" destOrd="0" presId="urn:microsoft.com/office/officeart/2016/7/layout/RoundedRectangleTimeline#2"/>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 modelId="{A2CF3D3A-EA1B-4E5C-9F20-53D5F50F1374}" type="presParOf" srcId="{FE888CE1-9F15-40DF-9718-C8B432B3BB83}" destId="{CBEA0876-8BC1-42BC-AF5C-0E14ABA10196}" srcOrd="7" destOrd="0" presId="urn:microsoft.com/office/officeart/2016/7/layout/RoundedRectangleTimeline#2"/>
    <dgm:cxn modelId="{3C1191EA-DA37-47C3-BC03-29926FD788E9}" type="presParOf" srcId="{FE888CE1-9F15-40DF-9718-C8B432B3BB83}" destId="{1DA78AF2-980C-44A2-9853-DCCDDA44A286}" srcOrd="8"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i="1" dirty="0">
              <a:solidFill>
                <a:schemeClr val="tx1"/>
              </a:solidFill>
            </a:rPr>
            <a:t>Pampered Pussy</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b="0" i="0" dirty="0"/>
            <a:t>Based on the serial killer, Anthony Sowell, from his victim's perspective. Black Women who happen to be poor and sex workers who only need people to see them as humans for once. Written by Royal </a:t>
          </a:r>
          <a:r>
            <a:rPr lang="en-US" sz="1400" b="0" i="0" dirty="0" err="1"/>
            <a:t>Shiree</a:t>
          </a:r>
          <a:r>
            <a:rPr lang="en-US" sz="1400" b="0" i="0" dirty="0"/>
            <a:t>. Produced by The Forge.</a:t>
          </a:r>
        </a:p>
        <a:p>
          <a:pPr>
            <a:buFont typeface="Arial" panose="020B0604020202020204" pitchFamily="34" charset="0"/>
            <a:buChar char="•"/>
          </a:pPr>
          <a:r>
            <a:rPr lang="en-US" sz="1400" b="0" i="0" dirty="0"/>
            <a:t>(Staged Reading)</a:t>
          </a:r>
          <a:endParaRPr lang="en-US" sz="14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6C230327-1904-47CB-BB1D-FD9D9F4A90BF}">
      <dgm:prSet/>
      <dgm:spPr>
        <a:solidFill>
          <a:schemeClr val="bg1">
            <a:lumMod val="85000"/>
          </a:schemeClr>
        </a:solidFill>
        <a:ln w="19050">
          <a:noFill/>
        </a:ln>
      </dgm:spPr>
      <dgm:t>
        <a:bodyPr/>
        <a:lstStyle/>
        <a:p>
          <a:r>
            <a:rPr lang="en-US" i="1" dirty="0">
              <a:solidFill>
                <a:schemeClr val="tx1"/>
              </a:solidFill>
            </a:rPr>
            <a:t>Black Magic</a:t>
          </a: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3AA5C518-6101-47DE-A504-F7F8D31BAC0F}">
      <dgm:prSet custT="1"/>
      <dgm:spPr/>
      <dgm:t>
        <a:bodyPr/>
        <a:lstStyle/>
        <a:p>
          <a:pPr>
            <a:buFont typeface="Arial" panose="020B0604020202020204" pitchFamily="34" charset="0"/>
            <a:buChar char="•"/>
          </a:pPr>
          <a:r>
            <a:rPr lang="en-US" sz="1400" b="0" i="0" dirty="0"/>
            <a:t>Sasha is young, single, college educated and stressed. When she finally gets an opportunity to move out on her own she takes it only to have her brother, Hakeem, move in while he is waiting to start college and then her fly by night sister, Khadijah, moves in but she just needs a place to stay "for a little while". Three is definitely not company and all Sasha has to keep her sane is a package from her late Great Grandmother Tituba, also known as the witch doctor. Will it be her saving grace or her down fall? Black Magic deals with mental illness in people of color and the 5 stages of grief. Written by Jerluane “Jae” Jenkins. Produced by MPAACT.</a:t>
          </a:r>
        </a:p>
        <a:p>
          <a:pPr>
            <a:buFont typeface="Arial" panose="020B0604020202020204" pitchFamily="34" charset="0"/>
            <a:buChar char="•"/>
          </a:pPr>
          <a:r>
            <a:rPr lang="en-US" sz="1400" b="0" i="0" dirty="0"/>
            <a:t>(One Act Excerpt) </a:t>
          </a:r>
          <a:endParaRPr lang="en-US" sz="1400" dirty="0"/>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2" custScaleX="124204">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2" custLinFactNeighborX="5433" custLinFactNeighborY="9910">
        <dgm:presLayoutVars>
          <dgm:bulletEnabled val="1"/>
        </dgm:presLayoutVars>
      </dgm:prSet>
      <dgm:spPr/>
    </dgm:pt>
    <dgm:pt modelId="{38893DF2-F8BF-45A3-9200-4CD8C329334E}" type="pres">
      <dgm:prSet presAssocID="{25E771E7-8CF7-4491-9507-55BFE693DC7B}" presName="ConnectLine" presStyleLbl="callout" presStyleIdx="0" presStyleCnt="2" custLinFactX="746086" custLinFactNeighborX="800000" custLinFactNeighborY="6526"/>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2" custLinFactX="300000" custLinFactNeighborX="339563" custLinFactNeighborY="97887"/>
      <dgm:spPr>
        <a:solidFill>
          <a:schemeClr val="tx1"/>
        </a:solidFill>
        <a:ln>
          <a:noFill/>
        </a:ln>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1" presStyleCnt="2" custLinFactNeighborX="1087" custLinFactNeighborY="1631">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1" presStyleCnt="2" custLinFactNeighborX="-4531" custLinFactNeighborY="-3635">
        <dgm:presLayoutVars>
          <dgm:bulletEnabled val="1"/>
        </dgm:presLayoutVars>
      </dgm:prSet>
      <dgm:spPr/>
    </dgm:pt>
    <dgm:pt modelId="{5012A99F-560A-4636-953C-5F263876E566}" type="pres">
      <dgm:prSet presAssocID="{6C230327-1904-47CB-BB1D-FD9D9F4A90BF}" presName="ConnectLine" presStyleLbl="callout" presStyleIdx="1" presStyleCnt="2"/>
      <dgm:spPr>
        <a:solidFill>
          <a:schemeClr val="accent5">
            <a:hueOff val="0"/>
            <a:satOff val="0"/>
            <a:lumOff val="0"/>
            <a:alphaOff val="0"/>
          </a:schemeClr>
        </a:solidFill>
        <a:ln w="12700" cap="flat" cmpd="sng" algn="ctr">
          <a:solidFill>
            <a:schemeClr val="tx1"/>
          </a:solidFill>
          <a:prstDash val="solid"/>
          <a:miter lim="800000"/>
        </a:ln>
        <a:effectLst/>
      </dgm:spPr>
    </dgm:pt>
    <dgm:pt modelId="{456F09DE-8CFF-414A-A967-17AF417A13B8}" type="pres">
      <dgm:prSet presAssocID="{6C230327-1904-47CB-BB1D-FD9D9F4A90BF}" presName="ConnectLineEnd" presStyleLbl="lnNode1" presStyleIdx="1" presStyleCnt="2" custLinFactNeighborX="3916" custLinFactNeighborY="-41844"/>
      <dgm:spPr>
        <a:solidFill>
          <a:schemeClr val="tx1"/>
        </a:solidFill>
        <a:ln>
          <a:noFill/>
        </a:ln>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DF2D3747-AF1D-43CC-ACD2-1C81B945A006}" srcId="{013DD35D-9765-4E5F-95CE-DA45F3637BF5}" destId="{6C230327-1904-47CB-BB1D-FD9D9F4A90BF}" srcOrd="1"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A8FB9DF-9BAE-4A95-B103-E2C437B47283}" type="presOf" srcId="{6C230327-1904-47CB-BB1D-FD9D9F4A90BF}" destId="{48C9FB51-D66D-4F14-8DE5-0A719732E7B6}"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3C1191EA-DA37-47C3-BC03-29926FD788E9}" type="presParOf" srcId="{FE888CE1-9F15-40DF-9718-C8B432B3BB83}" destId="{1DA78AF2-980C-44A2-9853-DCCDDA44A286}" srcOrd="2"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i="1" dirty="0">
              <a:solidFill>
                <a:schemeClr val="tx1"/>
              </a:solidFill>
            </a:rPr>
            <a:t>Invisible </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b="0" i="0" dirty="0"/>
            <a:t>Imagines a woman in a small Mississippi town in 1925 forced to reconcile her involvement in the rising national Women’s Ku Klux Klan movement with her religious beliefs and sense of decency. Her neighbors have convinced her of the justness of the cause, but the arrival in town of a Chicago newspaper reporter just as their WKKK chapter is gaining momentum, forces Mabel to question her involvement and convictions. Written by Mary </a:t>
          </a:r>
          <a:r>
            <a:rPr lang="en-US" sz="1400" b="0" i="0" dirty="0" err="1"/>
            <a:t>Bonnett</a:t>
          </a:r>
          <a:r>
            <a:rPr lang="en-US" sz="1400" b="0" i="0" dirty="0"/>
            <a:t> and Directed by </a:t>
          </a:r>
          <a:r>
            <a:rPr lang="en-US" sz="1400" b="0" i="0" dirty="0" err="1"/>
            <a:t>Cecilie</a:t>
          </a:r>
          <a:r>
            <a:rPr lang="en-US" sz="1400" b="0" i="0" dirty="0"/>
            <a:t> Keenan. Produced by Her Story Theater.</a:t>
          </a:r>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1" custScaleX="124204" custLinFactNeighborX="-3533" custLinFactNeighborY="6243">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1" custLinFactNeighborX="0" custLinFactNeighborY="-14727">
        <dgm:presLayoutVars>
          <dgm:bulletEnabled val="1"/>
        </dgm:presLayoutVars>
      </dgm:prSet>
      <dgm:spPr/>
    </dgm:pt>
    <dgm:pt modelId="{38893DF2-F8BF-45A3-9200-4CD8C329334E}" type="pres">
      <dgm:prSet presAssocID="{25E771E7-8CF7-4491-9507-55BFE693DC7B}" presName="ConnectLine" presStyleLbl="callout" presStyleIdx="0" presStyleCnt="1" custLinFactX="746086" custLinFactNeighborX="800000" custLinFactNeighborY="6526"/>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1" custLinFactX="300000" custLinFactNeighborX="339563" custLinFactNeighborY="97887"/>
      <dgm:spPr>
        <a:solidFill>
          <a:schemeClr val="tx1"/>
        </a:solidFill>
        <a:ln>
          <a:noFill/>
        </a:ln>
      </dgm:spPr>
    </dgm:pt>
    <dgm:pt modelId="{DE94FAC5-5D77-48EB-8174-64F26CA894F0}" type="pres">
      <dgm:prSet presAssocID="{25E771E7-8CF7-4491-9507-55BFE693DC7B}"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5E008CC8-B8C6-4B46-94B0-C60406121E38}" srcId="{25E771E7-8CF7-4491-9507-55BFE693DC7B}" destId="{EB81D1D4-3A06-49A6-9CBB-2A11D66B1783}" srcOrd="0" destOrd="0" parTransId="{721F31C1-C769-40A8-9C34-A74470BAB532}" sibTransId="{0519A5BA-BBEC-4C39-9FFD-05D4C020199E}"/>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i="1" dirty="0">
              <a:solidFill>
                <a:schemeClr val="tx1"/>
              </a:solidFill>
            </a:rPr>
            <a:t>What About The Children</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buFont typeface="Arial" panose="020B0604020202020204" pitchFamily="34" charset="0"/>
            <a:buChar char="•"/>
          </a:pPr>
          <a:r>
            <a:rPr lang="en-US" sz="1400" b="0" i="0" dirty="0"/>
            <a:t>When it comes to immigration this hot button topic turns a family, who’s head of house is a deportation agent,  upside-down. Written by </a:t>
          </a:r>
          <a:r>
            <a:rPr lang="en-US" sz="1400" b="0" i="0" dirty="0" err="1"/>
            <a:t>Sharai</a:t>
          </a:r>
          <a:r>
            <a:rPr lang="en-US" sz="1400" b="0" i="0" dirty="0"/>
            <a:t> Bohannon.  Produced by Artemisia </a:t>
          </a:r>
        </a:p>
        <a:p>
          <a:pPr>
            <a:buFont typeface="Arial" panose="020B0604020202020204" pitchFamily="34" charset="0"/>
            <a:buChar char="•"/>
          </a:pPr>
          <a:r>
            <a:rPr lang="en-US" sz="1400" b="0" i="0" dirty="0"/>
            <a:t>(Podcast Play)</a:t>
          </a:r>
          <a:endParaRPr lang="en-US" sz="1400" dirty="0"/>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a:solidFill>
          <a:schemeClr val="accent1">
            <a:alpha val="20000"/>
          </a:schemeClr>
        </a:solidFill>
        <a:ln w="19050">
          <a:noFill/>
        </a:ln>
      </dgm:spPr>
      <dgm:t>
        <a:bodyPr/>
        <a:lstStyle/>
        <a:p>
          <a:r>
            <a:rPr lang="en-US" i="1" dirty="0">
              <a:solidFill>
                <a:schemeClr val="tx1"/>
              </a:solidFill>
            </a:rPr>
            <a:t>  Rachel</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buFont typeface="Arial" panose="020B0604020202020204" pitchFamily="34" charset="0"/>
            <a:buChar char="•"/>
          </a:pPr>
          <a:r>
            <a:rPr lang="en-US" sz="1400" b="0" i="0" dirty="0"/>
            <a:t>In 1916 this three-act play depicts an educated, sensitive young woman who comes to understanding of the realities of American racism and her own families dark secrets. Written Angelina W. </a:t>
          </a:r>
          <a:r>
            <a:rPr lang="en-US" sz="1400" b="0" i="0" dirty="0" err="1"/>
            <a:t>Grimké</a:t>
          </a:r>
          <a:r>
            <a:rPr lang="en-US" sz="1400" b="0" i="0" dirty="0"/>
            <a:t>. Produced by Artemisia.</a:t>
          </a:r>
        </a:p>
        <a:p>
          <a:pPr>
            <a:buFont typeface="Arial" panose="020B0604020202020204" pitchFamily="34" charset="0"/>
            <a:buChar char="•"/>
          </a:pPr>
          <a:r>
            <a:rPr lang="en-US" sz="1400" b="0" i="0" dirty="0"/>
            <a:t>(Podcast Play)</a:t>
          </a:r>
          <a:endParaRPr lang="en-US" sz="1400" dirty="0"/>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a:solidFill>
          <a:schemeClr val="accent3"/>
        </a:solidFill>
        <a:ln w="19050">
          <a:noFill/>
        </a:ln>
      </dgm:spPr>
      <dgm:t>
        <a:bodyPr/>
        <a:lstStyle/>
        <a:p>
          <a:r>
            <a:rPr lang="en-US" i="1" dirty="0">
              <a:solidFill>
                <a:schemeClr val="tx1"/>
              </a:solidFill>
            </a:rPr>
            <a:t>It’s A…</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buFont typeface="Arial" panose="020B0604020202020204" pitchFamily="34" charset="0"/>
            <a:buChar char="•"/>
          </a:pPr>
          <a:r>
            <a:rPr lang="en-US" sz="1400" b="0" i="0" dirty="0"/>
            <a:t>It’s a gender reveal NOT a baby shower! This one act takes you on a journey as three sisters figure out how their relationship has broken apart. Written by Asha R. McAllister. Produced by Perceptions Theatre.</a:t>
          </a:r>
          <a:endParaRPr lang="en-US" sz="1400" dirty="0"/>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a:solidFill>
          <a:schemeClr val="accent3">
            <a:alpha val="20000"/>
          </a:schemeClr>
        </a:solidFill>
        <a:ln w="19050">
          <a:noFill/>
        </a:ln>
      </dgm:spPr>
      <dgm:t>
        <a:bodyPr/>
        <a:lstStyle/>
        <a:p>
          <a:r>
            <a:rPr lang="en-US" i="1" dirty="0">
              <a:solidFill>
                <a:schemeClr val="tx1"/>
              </a:solidFill>
            </a:rPr>
            <a:t>35</a:t>
          </a:r>
          <a:r>
            <a:rPr lang="en-US" i="1" baseline="30000" dirty="0">
              <a:solidFill>
                <a:schemeClr val="tx1"/>
              </a:solidFill>
            </a:rPr>
            <a:t>th</a:t>
          </a:r>
          <a:r>
            <a:rPr lang="en-US" i="1" dirty="0">
              <a:solidFill>
                <a:schemeClr val="tx1"/>
              </a:solidFill>
            </a:rPr>
            <a:t> Young Playwrights Festival </a:t>
          </a: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E7DB8C28-3728-493B-A3D7-1FE9EFE7E4C2}">
      <dgm:prSet custT="1"/>
      <dgm:spPr/>
      <dgm:t>
        <a:bodyPr/>
        <a:lstStyle/>
        <a:p>
          <a:pPr>
            <a:buFont typeface="Arial" panose="020B0604020202020204" pitchFamily="34" charset="0"/>
            <a:buChar char="•"/>
          </a:pPr>
          <a:r>
            <a:rPr lang="en-US" sz="1400" b="0" i="0" dirty="0"/>
            <a:t>10 one act plays written by various young playwright students, and all directed by Myesha-Tiara ranging from subjects on the end of the world, death, lost romance and even dogs! Produced by Pegasus.</a:t>
          </a:r>
        </a:p>
        <a:p>
          <a:pPr>
            <a:buFont typeface="Arial" panose="020B0604020202020204" pitchFamily="34" charset="0"/>
            <a:buChar char="•"/>
          </a:pPr>
          <a:endParaRPr lang="en-US" sz="1400" dirty="0"/>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58343A4D-77CC-43DF-B121-38A9FEB98B9A}">
      <dgm:prSet phldrT="[Text]" custT="1"/>
      <dgm:spPr/>
      <dgm:t>
        <a:bodyPr/>
        <a:lstStyle/>
        <a:p>
          <a:pPr>
            <a:buFont typeface="Arial" panose="020B0604020202020204" pitchFamily="34" charset="0"/>
            <a:buChar char="•"/>
          </a:pPr>
          <a:r>
            <a:rPr lang="en-US" sz="1400" dirty="0"/>
            <a:t>(Zoom Play)</a:t>
          </a:r>
        </a:p>
      </dgm:t>
    </dgm:pt>
    <dgm:pt modelId="{60DFC21E-94B5-4441-8E99-3B6E08F03930}" type="parTrans" cxnId="{35B8870D-7577-443C-84B3-D389439AEACC}">
      <dgm:prSet/>
      <dgm:spPr/>
      <dgm:t>
        <a:bodyPr/>
        <a:lstStyle/>
        <a:p>
          <a:endParaRPr lang="en-US"/>
        </a:p>
      </dgm:t>
    </dgm:pt>
    <dgm:pt modelId="{26063CCB-1251-4691-A3C3-F19DA7708321}" type="sibTrans" cxnId="{35B8870D-7577-443C-84B3-D389439AEACC}">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4" custScaleX="124204">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4" custLinFactNeighborX="-364" custLinFactNeighborY="3858">
        <dgm:presLayoutVars>
          <dgm:bulletEnabled val="1"/>
        </dgm:presLayoutVars>
      </dgm:prSet>
      <dgm:spPr/>
    </dgm:pt>
    <dgm:pt modelId="{38893DF2-F8BF-45A3-9200-4CD8C329334E}" type="pres">
      <dgm:prSet presAssocID="{25E771E7-8CF7-4491-9507-55BFE693DC7B}" presName="ConnectLine" presStyleLbl="callout" presStyleIdx="0" presStyleCnt="4" custLinFactX="746086" custLinFactNeighborX="800000" custLinFactNeighborY="6526"/>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4" custLinFactX="300000" custLinFactNeighborX="339563" custLinFactNeighborY="97887"/>
      <dgm:spPr>
        <a:solidFill>
          <a:schemeClr val="tx1"/>
        </a:solidFill>
        <a:ln>
          <a:noFill/>
        </a:ln>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4" custScaleX="105051">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4" custScaleX="86113" custLinFactNeighborX="10227" custLinFactNeighborY="-3705">
        <dgm:presLayoutVars>
          <dgm:bulletEnabled val="1"/>
        </dgm:presLayoutVars>
      </dgm:prSet>
      <dgm:spPr/>
    </dgm:pt>
    <dgm:pt modelId="{F51F39F5-A989-488C-BFD6-69D558D451E8}" type="pres">
      <dgm:prSet presAssocID="{D76BB3CF-DF5A-41FB-B6A4-25743CF1642F}" presName="ConnectLine" presStyleLbl="callout" presStyleIdx="1" presStyleCnt="4"/>
      <dgm:spPr>
        <a:solidFill>
          <a:schemeClr val="accent5">
            <a:hueOff val="0"/>
            <a:satOff val="0"/>
            <a:lumOff val="0"/>
            <a:alphaOff val="0"/>
          </a:schemeClr>
        </a:solidFill>
        <a:ln w="12700" cap="flat" cmpd="sng" algn="ctr">
          <a:solidFill>
            <a:schemeClr val="tx1"/>
          </a:solidFill>
          <a:prstDash val="solid"/>
          <a:miter lim="800000"/>
        </a:ln>
        <a:effectLst/>
      </dgm:spPr>
    </dgm:pt>
    <dgm:pt modelId="{A5349257-4327-4545-9142-153EF70CC757}" type="pres">
      <dgm:prSet presAssocID="{D76BB3CF-DF5A-41FB-B6A4-25743CF1642F}" presName="ConnectLineEnd" presStyleLbl="lnNode1" presStyleIdx="1" presStyleCnt="4" custLinFactNeighborX="-9136" custLinFactNeighborY="-82224"/>
      <dgm:spPr>
        <a:solidFill>
          <a:schemeClr val="tx1"/>
        </a:solidFill>
        <a:ln>
          <a:noFill/>
        </a:ln>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4">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4" custLinFactNeighborX="-12134" custLinFactNeighborY="6349">
        <dgm:presLayoutVars>
          <dgm:bulletEnabled val="1"/>
        </dgm:presLayoutVars>
      </dgm:prSet>
      <dgm:spPr/>
    </dgm:pt>
    <dgm:pt modelId="{0D377583-EAA6-47CC-B504-762FB6EBAB9C}" type="pres">
      <dgm:prSet presAssocID="{8F3B4B19-33F4-47AC-BE4E-B66181ED98B4}" presName="ConnectLine" presStyleLbl="callout" presStyleIdx="2" presStyleCnt="4"/>
      <dgm:spPr>
        <a:solidFill>
          <a:schemeClr val="accent5">
            <a:hueOff val="0"/>
            <a:satOff val="0"/>
            <a:lumOff val="0"/>
            <a:alphaOff val="0"/>
          </a:schemeClr>
        </a:solidFill>
        <a:ln w="12700" cap="flat" cmpd="sng" algn="ctr">
          <a:solidFill>
            <a:schemeClr val="tx1"/>
          </a:solidFill>
          <a:prstDash val="solid"/>
          <a:miter lim="800000"/>
        </a:ln>
        <a:effectLst/>
      </dgm:spPr>
    </dgm:pt>
    <dgm:pt modelId="{72321D10-9092-4E81-9AD7-ACA033236CC0}" type="pres">
      <dgm:prSet presAssocID="{8F3B4B19-33F4-47AC-BE4E-B66181ED98B4}" presName="ConnectLineEnd" presStyleLbl="lnNode1" presStyleIdx="2" presStyleCnt="4" custLinFactNeighborX="9136" custLinFactNeighborY="91360"/>
      <dgm:spPr>
        <a:solidFill>
          <a:schemeClr val="tx1"/>
        </a:solidFill>
        <a:ln>
          <a:noFill/>
        </a:ln>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4" custLinFactNeighborY="1631">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4" custLinFactNeighborX="-10000" custLinFactNeighborY="-3635">
        <dgm:presLayoutVars>
          <dgm:bulletEnabled val="1"/>
        </dgm:presLayoutVars>
      </dgm:prSet>
      <dgm:spPr/>
    </dgm:pt>
    <dgm:pt modelId="{3F96C175-FC65-44B4-B1A3-BD3686077937}" type="pres">
      <dgm:prSet presAssocID="{80CB43E4-C30F-4DCA-A3E9-D12FA78CE0FB}" presName="ConnectLine" presStyleLbl="callout" presStyleIdx="3" presStyleCnt="4"/>
      <dgm:spPr>
        <a:solidFill>
          <a:schemeClr val="accent5">
            <a:hueOff val="0"/>
            <a:satOff val="0"/>
            <a:lumOff val="0"/>
            <a:alphaOff val="0"/>
          </a:schemeClr>
        </a:solidFill>
        <a:ln w="12700" cap="flat" cmpd="sng" algn="ctr">
          <a:solidFill>
            <a:schemeClr val="tx1"/>
          </a:solidFill>
          <a:prstDash val="solid"/>
          <a:miter lim="800000"/>
        </a:ln>
        <a:effectLst/>
      </dgm:spPr>
    </dgm:pt>
    <dgm:pt modelId="{E150CCC3-D56D-4BD2-8570-DF61526015EB}" type="pres">
      <dgm:prSet presAssocID="{80CB43E4-C30F-4DCA-A3E9-D12FA78CE0FB}" presName="ConnectLineEnd" presStyleLbl="lnNode1" presStyleIdx="3" presStyleCnt="4" custLinFactNeighborY="-91360"/>
      <dgm:spPr>
        <a:solidFill>
          <a:schemeClr val="tx1"/>
        </a:solidFill>
        <a:ln>
          <a:noFill/>
        </a:ln>
      </dgm:spPr>
    </dgm:pt>
    <dgm:pt modelId="{2DA77722-C5DF-4186-8BFA-F2D3DF1A03FC}" type="pres">
      <dgm:prSet presAssocID="{80CB43E4-C30F-4DCA-A3E9-D12FA78CE0FB}" presName="EmptyPane" presStyleCnt="0"/>
      <dgm:spPr/>
    </dgm:pt>
  </dgm:ptLst>
  <dgm:cxnLst>
    <dgm:cxn modelId="{705AB20B-D32E-4755-A57E-57693DC9BD3A}" type="presOf" srcId="{0AFF4C1B-302C-42EF-B59F-97CDC2799D17}" destId="{AB0282E3-1216-4CDB-AC5F-106C1EEEB95A}" srcOrd="0" destOrd="0" presId="urn:microsoft.com/office/officeart/2016/7/layout/RoundedRectangleTimeline#2"/>
    <dgm:cxn modelId="{35B8870D-7577-443C-84B3-D389439AEACC}" srcId="{8F3B4B19-33F4-47AC-BE4E-B66181ED98B4}" destId="{58343A4D-77CC-43DF-B121-38A9FEB98B9A}" srcOrd="1" destOrd="0" parTransId="{60DFC21E-94B5-4441-8E99-3B6E08F03930}" sibTransId="{26063CCB-1251-4691-A3C3-F19DA7708321}"/>
    <dgm:cxn modelId="{E9FED118-8FC1-46A3-BD00-F94098ECD6A4}" srcId="{013DD35D-9765-4E5F-95CE-DA45F3637BF5}" destId="{8F3B4B19-33F4-47AC-BE4E-B66181ED98B4}" srcOrd="2" destOrd="0" parTransId="{D56FE0BA-AE10-413D-B7E3-CD20C3731D50}" sibTransId="{2C34AF2B-9D07-4B75-9E74-1C680AB14CF6}"/>
    <dgm:cxn modelId="{8FA7941C-1020-4C78-B4A5-5D50D053B0ED}" type="presOf" srcId="{8F3B4B19-33F4-47AC-BE4E-B66181ED98B4}" destId="{72DD609F-4804-4D65-8014-4ECA3F2307C5}" srcOrd="0" destOrd="0" presId="urn:microsoft.com/office/officeart/2016/7/layout/RoundedRectangleTimeline#2"/>
    <dgm:cxn modelId="{C861662C-C256-479F-938F-51864200CE71}" type="presOf" srcId="{D76BB3CF-DF5A-41FB-B6A4-25743CF1642F}" destId="{9C14E56E-28F6-4BF9-9EDF-2769E1A89A07}"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119C8D50-B26F-49EF-AAAC-C4B9A3C98263}" type="presOf" srcId="{25E771E7-8CF7-4491-9507-55BFE693DC7B}" destId="{CE8822BE-640B-46A0-B366-1477F5768BB1}"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3052B597-E4DC-43F9-8923-AB88246C564C}" type="presOf" srcId="{EB81D1D4-3A06-49A6-9CBB-2A11D66B1783}" destId="{A27629C2-87D9-4163-9365-FC275ADC4CA0}" srcOrd="0" destOrd="0" presId="urn:microsoft.com/office/officeart/2016/7/layout/RoundedRectangleTimeline#2"/>
    <dgm:cxn modelId="{8422E397-A2A7-4656-BDD0-A5DEE35EA0FC}" srcId="{013DD35D-9765-4E5F-95CE-DA45F3637BF5}" destId="{D76BB3CF-DF5A-41FB-B6A4-25743CF1642F}" srcOrd="1" destOrd="0" parTransId="{5DD1E055-F36A-4363-9BA1-453D18F6AA18}" sibTransId="{24234FDB-132A-43EF-B90D-1D285BFF51D4}"/>
    <dgm:cxn modelId="{4C940C99-C5D3-4D52-97A1-5AB9ED7178C8}" type="presOf" srcId="{58343A4D-77CC-43DF-B121-38A9FEB98B9A}" destId="{AB0282E3-1216-4CDB-AC5F-106C1EEEB95A}" srcOrd="0" destOrd="1" presId="urn:microsoft.com/office/officeart/2016/7/layout/RoundedRectangleTimeline#2"/>
    <dgm:cxn modelId="{E2F6ED9C-E6CA-4E7F-B747-37A284E29D24}" srcId="{D76BB3CF-DF5A-41FB-B6A4-25743CF1642F}" destId="{3F378E98-4217-47A9-8134-DE6C3ABFE041}" srcOrd="0" destOrd="0" parTransId="{48653CFB-283F-4824-B87B-943F5C5E7841}" sibTransId="{0638CE31-017E-4421-AF9D-A58647C395DF}"/>
    <dgm:cxn modelId="{4E417CAE-45EF-4B18-9259-9FEA1E2E4F9B}" type="presOf" srcId="{3F378E98-4217-47A9-8134-DE6C3ABFE041}" destId="{381C85ED-02C3-43BB-AB7D-DF18967DB45A}" srcOrd="0" destOrd="0" presId="urn:microsoft.com/office/officeart/2016/7/layout/RoundedRectangleTimeline#2"/>
    <dgm:cxn modelId="{5D5F46B2-925E-4A4E-A867-A220894EC4FD}" srcId="{80CB43E4-C30F-4DCA-A3E9-D12FA78CE0FB}" destId="{E7DB8C28-3728-493B-A3D7-1FE9EFE7E4C2}" srcOrd="0" destOrd="0" parTransId="{86C82348-62AC-47C0-A4F1-60BF58B70325}" sibTransId="{5399BFCE-FDB4-4666-81C7-DC36EB3DA553}"/>
    <dgm:cxn modelId="{5E008CC8-B8C6-4B46-94B0-C60406121E38}" srcId="{25E771E7-8CF7-4491-9507-55BFE693DC7B}" destId="{EB81D1D4-3A06-49A6-9CBB-2A11D66B1783}" srcOrd="0" destOrd="0" parTransId="{721F31C1-C769-40A8-9C34-A74470BAB532}" sibTransId="{0519A5BA-BBEC-4C39-9FFD-05D4C020199E}"/>
    <dgm:cxn modelId="{E3C761DA-B59A-4658-B3C8-B73D008958C7}" srcId="{013DD35D-9765-4E5F-95CE-DA45F3637BF5}" destId="{80CB43E4-C30F-4DCA-A3E9-D12FA78CE0FB}" srcOrd="3" destOrd="0" parTransId="{662CF9D0-9536-4AC8-90CC-1A9C062F4327}" sibTransId="{22BA2624-35EA-49E9-BC2A-8019555F56F6}"/>
    <dgm:cxn modelId="{F2D15BF8-0645-445C-B499-FFE6C89B0665}" type="presOf" srcId="{013DD35D-9765-4E5F-95CE-DA45F3637BF5}" destId="{FE888CE1-9F15-40DF-9718-C8B432B3BB83}" srcOrd="0" destOrd="0" presId="urn:microsoft.com/office/officeart/2016/7/layout/RoundedRectangleTimeline#2"/>
    <dgm:cxn modelId="{2BFAC6FA-5829-4CDA-9FFD-D90420BD1863}" type="presOf" srcId="{80CB43E4-C30F-4DCA-A3E9-D12FA78CE0FB}" destId="{95553EDF-C46A-491F-99E2-89CCFA971EC7}" srcOrd="0" destOrd="0" presId="urn:microsoft.com/office/officeart/2016/7/layout/RoundedRectangleTimeline#2"/>
    <dgm:cxn modelId="{742065FB-B385-4C91-9732-572CB854A8F4}" type="presOf" srcId="{E7DB8C28-3728-493B-A3D7-1FE9EFE7E4C2}" destId="{5A57A077-9B08-4866-8C21-35D61D6745A2}" srcOrd="0" destOrd="0" presId="urn:microsoft.com/office/officeart/2016/7/layout/RoundedRectangleTimeline#2"/>
    <dgm:cxn modelId="{2EF676AE-302D-4233-B47C-929E36276549}" type="presParOf" srcId="{FE888CE1-9F15-40DF-9718-C8B432B3BB83}" destId="{6874F8A9-3A6A-4A68-8589-D9ADA9A8F39A}" srcOrd="0" destOrd="0" presId="urn:microsoft.com/office/officeart/2016/7/layout/RoundedRectangleTimeline#2"/>
    <dgm:cxn modelId="{215110E5-5EEF-4526-91B5-22BDEC9E0AA1}" type="presParOf" srcId="{6874F8A9-3A6A-4A68-8589-D9ADA9A8F39A}" destId="{CE8822BE-640B-46A0-B366-1477F5768BB1}" srcOrd="0" destOrd="0" presId="urn:microsoft.com/office/officeart/2016/7/layout/RoundedRectangleTimeline#2"/>
    <dgm:cxn modelId="{C370566B-47C4-40F1-AE08-FCC1D8DD1DB4}" type="presParOf" srcId="{6874F8A9-3A6A-4A68-8589-D9ADA9A8F39A}" destId="{A27629C2-87D9-4163-9365-FC275ADC4CA0}" srcOrd="1" destOrd="0" presId="urn:microsoft.com/office/officeart/2016/7/layout/RoundedRectangleTimeline#2"/>
    <dgm:cxn modelId="{BF4AF518-3FE9-4E4F-A082-2B035D315B2C}" type="presParOf" srcId="{6874F8A9-3A6A-4A68-8589-D9ADA9A8F39A}" destId="{38893DF2-F8BF-45A3-9200-4CD8C329334E}" srcOrd="2" destOrd="0" presId="urn:microsoft.com/office/officeart/2016/7/layout/RoundedRectangleTimeline#2"/>
    <dgm:cxn modelId="{703D98B0-565B-433B-82B8-E25CCCCAD1B7}" type="presParOf" srcId="{6874F8A9-3A6A-4A68-8589-D9ADA9A8F39A}" destId="{5A62AEC3-EC27-4AFA-B56B-79326645CDDC}" srcOrd="3" destOrd="0" presId="urn:microsoft.com/office/officeart/2016/7/layout/RoundedRectangleTimeline#2"/>
    <dgm:cxn modelId="{ABCAC54F-290C-432C-830C-9AA9CC6C792B}" type="presParOf" srcId="{6874F8A9-3A6A-4A68-8589-D9ADA9A8F39A}" destId="{DE94FAC5-5D77-48EB-8174-64F26CA894F0}" srcOrd="4" destOrd="0" presId="urn:microsoft.com/office/officeart/2016/7/layout/RoundedRectangleTimeline#2"/>
    <dgm:cxn modelId="{87C57C5E-6A02-45B1-869F-7AD8C5A22462}" type="presParOf" srcId="{FE888CE1-9F15-40DF-9718-C8B432B3BB83}" destId="{0E593029-E077-4B3E-A24D-4E079F1D5E67}" srcOrd="1" destOrd="0" presId="urn:microsoft.com/office/officeart/2016/7/layout/RoundedRectangleTimeline#2"/>
    <dgm:cxn modelId="{9EB685D0-2093-48F9-9F5E-78C4CC4A86AB}" type="presParOf" srcId="{FE888CE1-9F15-40DF-9718-C8B432B3BB83}" destId="{52AB05C6-3304-49EF-BFAD-870AB53E640E}" srcOrd="2" destOrd="0" presId="urn:microsoft.com/office/officeart/2016/7/layout/RoundedRectangleTimeline#2"/>
    <dgm:cxn modelId="{8A0119F4-2D7A-4CF0-832E-120B950C60E5}" type="presParOf" srcId="{52AB05C6-3304-49EF-BFAD-870AB53E640E}" destId="{9C14E56E-28F6-4BF9-9EDF-2769E1A89A07}" srcOrd="0" destOrd="0" presId="urn:microsoft.com/office/officeart/2016/7/layout/RoundedRectangleTimeline#2"/>
    <dgm:cxn modelId="{7992A449-BE65-444B-AAAB-7B3E1DDB6E57}" type="presParOf" srcId="{52AB05C6-3304-49EF-BFAD-870AB53E640E}" destId="{381C85ED-02C3-43BB-AB7D-DF18967DB45A}" srcOrd="1" destOrd="0" presId="urn:microsoft.com/office/officeart/2016/7/layout/RoundedRectangleTimeline#2"/>
    <dgm:cxn modelId="{9116F8A5-0C94-45B0-A419-FA6B89FAC578}" type="presParOf" srcId="{52AB05C6-3304-49EF-BFAD-870AB53E640E}" destId="{F51F39F5-A989-488C-BFD6-69D558D451E8}" srcOrd="2" destOrd="0" presId="urn:microsoft.com/office/officeart/2016/7/layout/RoundedRectangleTimeline#2"/>
    <dgm:cxn modelId="{86FC6B53-C926-4217-8D23-52A26D5AA7DB}" type="presParOf" srcId="{52AB05C6-3304-49EF-BFAD-870AB53E640E}" destId="{A5349257-4327-4545-9142-153EF70CC757}" srcOrd="3" destOrd="0" presId="urn:microsoft.com/office/officeart/2016/7/layout/RoundedRectangleTimeline#2"/>
    <dgm:cxn modelId="{6A118111-7F86-4C43-BA9A-DF473DF83895}" type="presParOf" srcId="{52AB05C6-3304-49EF-BFAD-870AB53E640E}" destId="{3F5B546C-1579-4E01-8611-2E18328B1B42}" srcOrd="4" destOrd="0" presId="urn:microsoft.com/office/officeart/2016/7/layout/RoundedRectangleTimeline#2"/>
    <dgm:cxn modelId="{1223A413-5F9A-408F-B4BC-8563B9150063}" type="presParOf" srcId="{FE888CE1-9F15-40DF-9718-C8B432B3BB83}" destId="{8FB68658-1BA4-41EF-AB95-76A3ACDE8DDD}" srcOrd="3" destOrd="0" presId="urn:microsoft.com/office/officeart/2016/7/layout/RoundedRectangleTimeline#2"/>
    <dgm:cxn modelId="{B1C68528-871B-48C0-84D0-13484E0DFA2E}" type="presParOf" srcId="{FE888CE1-9F15-40DF-9718-C8B432B3BB83}" destId="{EDB63637-6388-460A-9080-8C19D1551DAE}" srcOrd="4" destOrd="0" presId="urn:microsoft.com/office/officeart/2016/7/layout/RoundedRectangleTimeline#2"/>
    <dgm:cxn modelId="{3312F31D-6B07-49D8-9737-355C7CB6F2CE}" type="presParOf" srcId="{EDB63637-6388-460A-9080-8C19D1551DAE}" destId="{72DD609F-4804-4D65-8014-4ECA3F2307C5}" srcOrd="0" destOrd="0" presId="urn:microsoft.com/office/officeart/2016/7/layout/RoundedRectangleTimeline#2"/>
    <dgm:cxn modelId="{45B32DC8-BBEB-4804-84F8-1DE386E18B57}" type="presParOf" srcId="{EDB63637-6388-460A-9080-8C19D1551DAE}" destId="{AB0282E3-1216-4CDB-AC5F-106C1EEEB95A}" srcOrd="1" destOrd="0" presId="urn:microsoft.com/office/officeart/2016/7/layout/RoundedRectangleTimeline#2"/>
    <dgm:cxn modelId="{1BC99882-6D6D-4E32-A5E1-1DD914966970}" type="presParOf" srcId="{EDB63637-6388-460A-9080-8C19D1551DAE}" destId="{0D377583-EAA6-47CC-B504-762FB6EBAB9C}" srcOrd="2" destOrd="0" presId="urn:microsoft.com/office/officeart/2016/7/layout/RoundedRectangleTimeline#2"/>
    <dgm:cxn modelId="{75D52131-B44C-428C-B1F1-BA294426BE68}" type="presParOf" srcId="{EDB63637-6388-460A-9080-8C19D1551DAE}" destId="{72321D10-9092-4E81-9AD7-ACA033236CC0}" srcOrd="3" destOrd="0" presId="urn:microsoft.com/office/officeart/2016/7/layout/RoundedRectangleTimeline#2"/>
    <dgm:cxn modelId="{00B00FFB-84E9-4F00-8913-3DEA05B76605}" type="presParOf" srcId="{EDB63637-6388-460A-9080-8C19D1551DAE}" destId="{5112F4EE-10B9-493B-9CCF-BDBDDB5CD939}" srcOrd="4" destOrd="0" presId="urn:microsoft.com/office/officeart/2016/7/layout/RoundedRectangleTimeline#2"/>
    <dgm:cxn modelId="{DFB14F60-068F-4768-B6D4-DC3A9C77D488}" type="presParOf" srcId="{FE888CE1-9F15-40DF-9718-C8B432B3BB83}" destId="{696DFD6D-4BE8-4B4E-AC75-92702E2B3720}" srcOrd="5" destOrd="0" presId="urn:microsoft.com/office/officeart/2016/7/layout/RoundedRectangleTimeline#2"/>
    <dgm:cxn modelId="{BF801D70-32E8-4188-86B0-F90CD559630C}" type="presParOf" srcId="{FE888CE1-9F15-40DF-9718-C8B432B3BB83}" destId="{D3935727-4804-47D5-A672-62CC82B7DD7A}" srcOrd="6" destOrd="0" presId="urn:microsoft.com/office/officeart/2016/7/layout/RoundedRectangleTimeline#2"/>
    <dgm:cxn modelId="{BBA5BFF4-7B69-4950-BFC9-B9AB21A24D50}" type="presParOf" srcId="{D3935727-4804-47D5-A672-62CC82B7DD7A}" destId="{95553EDF-C46A-491F-99E2-89CCFA971EC7}" srcOrd="0" destOrd="0" presId="urn:microsoft.com/office/officeart/2016/7/layout/RoundedRectangleTimeline#2"/>
    <dgm:cxn modelId="{F7F73939-9E39-4D26-8AB3-F717EB6F09CF}" type="presParOf" srcId="{D3935727-4804-47D5-A672-62CC82B7DD7A}" destId="{5A57A077-9B08-4866-8C21-35D61D6745A2}" srcOrd="1" destOrd="0" presId="urn:microsoft.com/office/officeart/2016/7/layout/RoundedRectangleTimeline#2"/>
    <dgm:cxn modelId="{C8F7C13D-81E5-4F34-8AFE-D23070B70F4E}" type="presParOf" srcId="{D3935727-4804-47D5-A672-62CC82B7DD7A}" destId="{3F96C175-FC65-44B4-B1A3-BD3686077937}" srcOrd="2" destOrd="0" presId="urn:microsoft.com/office/officeart/2016/7/layout/RoundedRectangleTimeline#2"/>
    <dgm:cxn modelId="{B536B3ED-D5DB-48F8-A332-9AAF6585B218}" type="presParOf" srcId="{D3935727-4804-47D5-A672-62CC82B7DD7A}" destId="{E150CCC3-D56D-4BD2-8570-DF61526015EB}" srcOrd="3" destOrd="0" presId="urn:microsoft.com/office/officeart/2016/7/layout/RoundedRectangleTimeline#2"/>
    <dgm:cxn modelId="{F300388B-7C14-432F-AE1A-AE096FF20E62}" type="presParOf" srcId="{D3935727-4804-47D5-A672-62CC82B7DD7A}" destId="{2DA77722-C5DF-4186-8BFA-F2D3DF1A03FC}"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a:off x="0" y="1985267"/>
          <a:ext cx="11136153" cy="435133"/>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151" tIns="0" rIns="158151" bIns="0" numCol="1" spcCol="1270" anchor="ctr" anchorCtr="1">
          <a:noAutofit/>
        </a:bodyPr>
        <a:lstStyle/>
        <a:p>
          <a:pPr marL="0" lvl="0" indent="0" algn="ctr" defTabSz="800100">
            <a:lnSpc>
              <a:spcPct val="90000"/>
            </a:lnSpc>
            <a:spcBef>
              <a:spcPct val="0"/>
            </a:spcBef>
            <a:spcAft>
              <a:spcPct val="35000"/>
            </a:spcAft>
            <a:buNone/>
          </a:pPr>
          <a:r>
            <a:rPr lang="en-US" sz="1800" i="1" kern="1200" dirty="0">
              <a:solidFill>
                <a:schemeClr val="tx1"/>
              </a:solidFill>
            </a:rPr>
            <a:t>The Little Foxes</a:t>
          </a:r>
        </a:p>
      </dsp:txBody>
      <dsp:txXfrm>
        <a:off x="0" y="1985267"/>
        <a:ext cx="11136153" cy="435133"/>
      </dsp:txXfrm>
    </dsp:sp>
    <dsp:sp modelId="{A27629C2-87D9-4163-9365-FC275ADC4CA0}">
      <dsp:nvSpPr>
        <dsp:cNvPr id="0" name=""/>
        <dsp:cNvSpPr/>
      </dsp:nvSpPr>
      <dsp:spPr>
        <a:xfrm>
          <a:off x="854528" y="0"/>
          <a:ext cx="943791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74" tIns="26863" rIns="166474"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In 1900, in the cotton country of the deep South, beautiful and brilliant Regina Hubbard Giddens struggles for wealth and freedom within the confines of an early 20th-century society where fathers only considered sons as legal heirs. As a result, thanks to their ruthless tradesman father, her brothers, Benjamin and Oscar are independently wealthy, while she is financially dependent upon her sickly husband, Horace whose severe heart condition has confined him to a sanitarium in Baltimore for several years. Written by Lillian Hellman and Directed by Kristina McCloskey. Produced by Citadel Theatre.</a:t>
          </a:r>
        </a:p>
      </dsp:txBody>
      <dsp:txXfrm>
        <a:off x="854528" y="0"/>
        <a:ext cx="9437913" cy="1522968"/>
      </dsp:txXfrm>
    </dsp:sp>
    <dsp:sp modelId="{38893DF2-F8BF-45A3-9200-4CD8C329334E}">
      <dsp:nvSpPr>
        <dsp:cNvPr id="0" name=""/>
        <dsp:cNvSpPr/>
      </dsp:nvSpPr>
      <dsp:spPr>
        <a:xfrm>
          <a:off x="6130076" y="163271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6086563" y="160815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423998" y="954768"/>
          <a:ext cx="435133" cy="2441800"/>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7" tIns="0" rIns="34677"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Daises on Harlem’s Doorstep</a:t>
          </a:r>
        </a:p>
      </dsp:txBody>
      <dsp:txXfrm rot="5400000">
        <a:off x="420665" y="1958101"/>
        <a:ext cx="2441800" cy="435133"/>
      </dsp:txXfrm>
    </dsp:sp>
    <dsp:sp modelId="{A27629C2-87D9-4163-9365-FC275ADC4CA0}">
      <dsp:nvSpPr>
        <dsp:cNvPr id="0" name=""/>
        <dsp:cNvSpPr/>
      </dsp:nvSpPr>
      <dsp:spPr>
        <a:xfrm>
          <a:off x="533878" y="99815"/>
          <a:ext cx="32765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796" tIns="26863" rIns="57796"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It's Spring of 1929 in Harlem, a season before the stock market crashed and the world suffered what would be known as the Great Depression. The streets are filled with lights and glitter and for an innocent Daisy, who only wants to find her sister, four very different women show her how to grow in concrete. Written by Sharece </a:t>
          </a:r>
          <a:r>
            <a:rPr lang="en-US" sz="1400" b="0" i="0" kern="1200" dirty="0" err="1"/>
            <a:t>Sellem</a:t>
          </a:r>
          <a:r>
            <a:rPr lang="en-US" sz="1400" b="0" i="0" kern="1200" dirty="0"/>
            <a:t>.  Produced by Pride Films &amp; Plays</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(Staged Reading)</a:t>
          </a:r>
          <a:endParaRPr lang="en-US" sz="1400" kern="1200" dirty="0"/>
        </a:p>
      </dsp:txBody>
      <dsp:txXfrm>
        <a:off x="533878" y="99815"/>
        <a:ext cx="3276599" cy="1522968"/>
      </dsp:txXfrm>
    </dsp:sp>
    <dsp:sp modelId="{38893DF2-F8BF-45A3-9200-4CD8C329334E}">
      <dsp:nvSpPr>
        <dsp:cNvPr id="0" name=""/>
        <dsp:cNvSpPr/>
      </dsp:nvSpPr>
      <dsp:spPr>
        <a:xfrm>
          <a:off x="2198156" y="163271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2154643" y="160815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2574895" y="1958102"/>
          <a:ext cx="2065260" cy="435133"/>
        </a:xfrm>
        <a:prstGeom prst="rect">
          <a:avLst/>
        </a:prstGeom>
        <a:solidFill>
          <a:schemeClr val="accent1">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7" tIns="0" rIns="34677"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  Crabs in a Barrel</a:t>
          </a:r>
        </a:p>
      </dsp:txBody>
      <dsp:txXfrm>
        <a:off x="2574895" y="1958102"/>
        <a:ext cx="2065260" cy="435133"/>
      </dsp:txXfrm>
    </dsp:sp>
    <dsp:sp modelId="{381C85ED-02C3-43BB-AB7D-DF18967DB45A}">
      <dsp:nvSpPr>
        <dsp:cNvPr id="0" name=""/>
        <dsp:cNvSpPr/>
      </dsp:nvSpPr>
      <dsp:spPr>
        <a:xfrm>
          <a:off x="2531834" y="2771943"/>
          <a:ext cx="282157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796" tIns="26863" rIns="57796" bIns="26863"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After their matriarch dies this family must come to terms with their secrets and resentment for one another. Written by Asha R. McAllister. Produced by The Rockwell Theatre Bandits.</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(Staged Reading)</a:t>
          </a:r>
          <a:endParaRPr lang="en-US" sz="1400" kern="1200" dirty="0"/>
        </a:p>
      </dsp:txBody>
      <dsp:txXfrm>
        <a:off x="2531834" y="2771943"/>
        <a:ext cx="2821578" cy="1522968"/>
      </dsp:txXfrm>
    </dsp:sp>
    <dsp:sp modelId="{F51F39F5-A989-488C-BFD6-69D558D451E8}">
      <dsp:nvSpPr>
        <dsp:cNvPr id="0" name=""/>
        <dsp:cNvSpPr/>
      </dsp:nvSpPr>
      <dsp:spPr>
        <a:xfrm>
          <a:off x="3607525" y="239323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3556061" y="266978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4590505" y="1958102"/>
          <a:ext cx="1965959" cy="435133"/>
        </a:xfrm>
        <a:prstGeom prst="rect">
          <a:avLst/>
        </a:prstGeom>
        <a:solidFill>
          <a:schemeClr val="accent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7" tIns="0" rIns="34677"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The Bible</a:t>
          </a:r>
        </a:p>
      </dsp:txBody>
      <dsp:txXfrm>
        <a:off x="4590505" y="1958102"/>
        <a:ext cx="1965959" cy="435133"/>
      </dsp:txXfrm>
    </dsp:sp>
    <dsp:sp modelId="{AB0282E3-1216-4CDB-AC5F-106C1EEEB95A}">
      <dsp:nvSpPr>
        <dsp:cNvPr id="0" name=""/>
        <dsp:cNvSpPr/>
      </dsp:nvSpPr>
      <dsp:spPr>
        <a:xfrm>
          <a:off x="3935185" y="0"/>
          <a:ext cx="32765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796" tIns="26863" rIns="57796"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On a father’s death bed, he and his son discuss what kept them apart for so many years.  Produced by The Artistic Home.</a:t>
          </a:r>
          <a:endParaRPr lang="en-US" sz="1400" kern="1200" dirty="0"/>
        </a:p>
        <a:p>
          <a:pPr marL="0" lvl="0" indent="0" algn="ctr" defTabSz="622300">
            <a:lnSpc>
              <a:spcPct val="90000"/>
            </a:lnSpc>
            <a:spcBef>
              <a:spcPct val="0"/>
            </a:spcBef>
            <a:spcAft>
              <a:spcPct val="35000"/>
            </a:spcAft>
            <a:buFont typeface="Arial" panose="020B0604020202020204" pitchFamily="34" charset="0"/>
            <a:buNone/>
          </a:pPr>
          <a:r>
            <a:rPr lang="en-US" sz="1400" kern="1200" dirty="0"/>
            <a:t>(One Act Play)</a:t>
          </a:r>
        </a:p>
      </dsp:txBody>
      <dsp:txXfrm>
        <a:off x="3935185" y="0"/>
        <a:ext cx="3276599" cy="1522968"/>
      </dsp:txXfrm>
    </dsp:sp>
    <dsp:sp modelId="{0D377583-EAA6-47CC-B504-762FB6EBAB9C}">
      <dsp:nvSpPr>
        <dsp:cNvPr id="0" name=""/>
        <dsp:cNvSpPr/>
      </dsp:nvSpPr>
      <dsp:spPr>
        <a:xfrm>
          <a:off x="5573485" y="160999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5537922" y="1602475"/>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a:off x="6556465" y="1958102"/>
          <a:ext cx="1965959" cy="435133"/>
        </a:xfrm>
        <a:prstGeom prst="rect">
          <a:avLst/>
        </a:prstGeom>
        <a:solidFill>
          <a:schemeClr val="accent3">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7" tIns="0" rIns="34677"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His Hand</a:t>
          </a:r>
        </a:p>
      </dsp:txBody>
      <dsp:txXfrm>
        <a:off x="6556465" y="1958102"/>
        <a:ext cx="1965959" cy="435133"/>
      </dsp:txXfrm>
    </dsp:sp>
    <dsp:sp modelId="{5A57A077-9B08-4866-8C21-35D61D6745A2}">
      <dsp:nvSpPr>
        <dsp:cNvPr id="0" name=""/>
        <dsp:cNvSpPr/>
      </dsp:nvSpPr>
      <dsp:spPr>
        <a:xfrm>
          <a:off x="5573485" y="2773009"/>
          <a:ext cx="32765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796" tIns="26863" rIns="57796" bIns="26863"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An overworked mother tells the heart-breaking story on how her son was taken from her and put into foster care. Written by Jaqueline Goldfinger. Produced by Punching </a:t>
          </a:r>
          <a:r>
            <a:rPr lang="en-US" sz="1400" b="0" i="0" kern="1200" dirty="0" err="1"/>
            <a:t>Labute</a:t>
          </a:r>
          <a:r>
            <a:rPr lang="en-US" sz="1400" b="0" i="0" kern="1200" dirty="0"/>
            <a:t> at The Lincoln Loft.</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(One Woman Show)</a:t>
          </a:r>
          <a:endParaRPr lang="en-US" sz="1400" kern="1200" dirty="0"/>
        </a:p>
      </dsp:txBody>
      <dsp:txXfrm>
        <a:off x="5573485" y="2773009"/>
        <a:ext cx="3276599" cy="1522968"/>
      </dsp:txXfrm>
    </dsp:sp>
    <dsp:sp modelId="{3F96C175-FC65-44B4-B1A3-BD3686077937}">
      <dsp:nvSpPr>
        <dsp:cNvPr id="0" name=""/>
        <dsp:cNvSpPr/>
      </dsp:nvSpPr>
      <dsp:spPr>
        <a:xfrm>
          <a:off x="7539445" y="239323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7495932" y="2661835"/>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9287838" y="1199786"/>
          <a:ext cx="435133" cy="1965959"/>
        </a:xfrm>
        <a:prstGeom prst="rect">
          <a:avLst/>
        </a:prstGeom>
        <a:solidFill>
          <a:schemeClr val="bg1">
            <a:lumMod val="8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677" tIns="0" rIns="34677" bIns="0" numCol="1" spcCol="1270" anchor="ctr" anchorCtr="1">
          <a:noAutofit/>
        </a:bodyPr>
        <a:lstStyle/>
        <a:p>
          <a:pPr marL="0" lvl="0" indent="0" algn="ctr" defTabSz="711200">
            <a:lnSpc>
              <a:spcPct val="90000"/>
            </a:lnSpc>
            <a:spcBef>
              <a:spcPct val="0"/>
            </a:spcBef>
            <a:spcAft>
              <a:spcPct val="35000"/>
            </a:spcAft>
            <a:buNone/>
          </a:pPr>
          <a:r>
            <a:rPr lang="en-US" sz="1600" kern="1200" dirty="0">
              <a:solidFill>
                <a:schemeClr val="tx1"/>
              </a:solidFill>
            </a:rPr>
            <a:t>A Is For Apron</a:t>
          </a:r>
        </a:p>
      </dsp:txBody>
      <dsp:txXfrm rot="-5400000">
        <a:off x="8522425" y="1965199"/>
        <a:ext cx="1965959" cy="435133"/>
      </dsp:txXfrm>
    </dsp:sp>
    <dsp:sp modelId="{CB726486-3B5A-47F8-90E4-EC34C8ADB385}">
      <dsp:nvSpPr>
        <dsp:cNvPr id="0" name=""/>
        <dsp:cNvSpPr/>
      </dsp:nvSpPr>
      <dsp:spPr>
        <a:xfrm>
          <a:off x="7554681" y="73909"/>
          <a:ext cx="327659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796" tIns="26863" rIns="57796"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Imagine if two women where in purgatory and had to spend that time working in the Otherworld Coin Operated Laundromat then you have "A Is For Apron"! One day all of that changes when a new hire makes her way into purgatory and starts to change up the way things are done. Will the ladies expand their thinking or stick to their old ways? Produced by Red Theater.</a:t>
          </a:r>
          <a:endParaRPr lang="en-US" sz="1400" kern="1200" dirty="0"/>
        </a:p>
      </dsp:txBody>
      <dsp:txXfrm>
        <a:off x="7554681" y="73909"/>
        <a:ext cx="3276599" cy="1522968"/>
      </dsp:txXfrm>
    </dsp:sp>
    <dsp:sp modelId="{5012A99F-560A-4636-953C-5F263876E566}">
      <dsp:nvSpPr>
        <dsp:cNvPr id="0" name=""/>
        <dsp:cNvSpPr/>
      </dsp:nvSpPr>
      <dsp:spPr>
        <a:xfrm>
          <a:off x="9505405" y="160999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9453941" y="1602477"/>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3265861" y="-420265"/>
          <a:ext cx="435133" cy="5191868"/>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33" tIns="0" rIns="73733" bIns="0" numCol="1" spcCol="1270" anchor="ctr" anchorCtr="1">
          <a:noAutofit/>
        </a:bodyPr>
        <a:lstStyle/>
        <a:p>
          <a:pPr marL="0" lvl="0" indent="0" algn="ctr" defTabSz="800100">
            <a:lnSpc>
              <a:spcPct val="90000"/>
            </a:lnSpc>
            <a:spcBef>
              <a:spcPct val="0"/>
            </a:spcBef>
            <a:spcAft>
              <a:spcPct val="35000"/>
            </a:spcAft>
            <a:buNone/>
          </a:pPr>
          <a:r>
            <a:rPr lang="en-US" sz="1800" i="1" kern="1200" dirty="0">
              <a:solidFill>
                <a:schemeClr val="tx1"/>
              </a:solidFill>
            </a:rPr>
            <a:t>Pampered Pussy</a:t>
          </a:r>
        </a:p>
      </dsp:txBody>
      <dsp:txXfrm rot="5400000">
        <a:off x="887494" y="1958102"/>
        <a:ext cx="5191868" cy="435133"/>
      </dsp:txXfrm>
    </dsp:sp>
    <dsp:sp modelId="{A27629C2-87D9-4163-9365-FC275ADC4CA0}">
      <dsp:nvSpPr>
        <dsp:cNvPr id="0" name=""/>
        <dsp:cNvSpPr/>
      </dsp:nvSpPr>
      <dsp:spPr>
        <a:xfrm>
          <a:off x="378509" y="150926"/>
          <a:ext cx="6966856"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88" tIns="26863" rIns="122888"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Based on the serial killer, Anthony Sowell, from his victim's perspective. Black Women who happen to be poor and sex workers who only need people to see them as humans for once. Written by Royal </a:t>
          </a:r>
          <a:r>
            <a:rPr lang="en-US" sz="1400" b="0" i="0" kern="1200" dirty="0" err="1"/>
            <a:t>Shiree</a:t>
          </a:r>
          <a:r>
            <a:rPr lang="en-US" sz="1400" b="0" i="0" kern="1200" dirty="0"/>
            <a:t>. Produced by The Forge.</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(Staged Reading)</a:t>
          </a:r>
          <a:endParaRPr lang="en-US" sz="1400" kern="1200" dirty="0"/>
        </a:p>
      </dsp:txBody>
      <dsp:txXfrm>
        <a:off x="378509" y="150926"/>
        <a:ext cx="6966856" cy="1522968"/>
      </dsp:txXfrm>
    </dsp:sp>
    <dsp:sp modelId="{38893DF2-F8BF-45A3-9200-4CD8C329334E}">
      <dsp:nvSpPr>
        <dsp:cNvPr id="0" name=""/>
        <dsp:cNvSpPr/>
      </dsp:nvSpPr>
      <dsp:spPr>
        <a:xfrm>
          <a:off x="4040019" y="163271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3996506" y="160815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7491413" y="92708"/>
          <a:ext cx="435133" cy="4180114"/>
        </a:xfrm>
        <a:prstGeom prst="rect">
          <a:avLst/>
        </a:prstGeom>
        <a:solidFill>
          <a:schemeClr val="bg1">
            <a:lumMod val="85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33" tIns="0" rIns="73733" bIns="0" numCol="1" spcCol="1270" anchor="ctr" anchorCtr="1">
          <a:noAutofit/>
        </a:bodyPr>
        <a:lstStyle/>
        <a:p>
          <a:pPr marL="0" lvl="0" indent="0" algn="ctr" defTabSz="800100">
            <a:lnSpc>
              <a:spcPct val="90000"/>
            </a:lnSpc>
            <a:spcBef>
              <a:spcPct val="0"/>
            </a:spcBef>
            <a:spcAft>
              <a:spcPct val="35000"/>
            </a:spcAft>
            <a:buNone/>
          </a:pPr>
          <a:r>
            <a:rPr lang="en-US" sz="1800" i="1" kern="1200" dirty="0">
              <a:solidFill>
                <a:schemeClr val="tx1"/>
              </a:solidFill>
            </a:rPr>
            <a:t>Black Magic</a:t>
          </a:r>
        </a:p>
      </dsp:txBody>
      <dsp:txXfrm rot="-5400000">
        <a:off x="5618923" y="1965198"/>
        <a:ext cx="4180114" cy="435133"/>
      </dsp:txXfrm>
    </dsp:sp>
    <dsp:sp modelId="{CB726486-3B5A-47F8-90E4-EC34C8ADB385}">
      <dsp:nvSpPr>
        <dsp:cNvPr id="0" name=""/>
        <dsp:cNvSpPr/>
      </dsp:nvSpPr>
      <dsp:spPr>
        <a:xfrm>
          <a:off x="3864445" y="2773009"/>
          <a:ext cx="6966856"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888" tIns="26863" rIns="122888" bIns="26863"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Sasha is young, single, college educated and stressed. When she finally gets an opportunity to move out on her own she takes it only to have her brother, Hakeem, move in while he is waiting to start college and then her fly by night sister, Khadijah, moves in but she just needs a place to stay "for a little while". Three is definitely not company and all Sasha has to keep her sane is a package from her late Great Grandmother Tituba, also known as the witch doctor. Will it be her saving grace or her down fall? Black Magic deals with mental illness in people of color and the 5 stages of grief. Written by Jerluane “Jae” Jenkins. Produced by MPAACT.</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(One Act Excerpt) </a:t>
          </a:r>
          <a:endParaRPr lang="en-US" sz="1400" kern="1200" dirty="0"/>
        </a:p>
      </dsp:txBody>
      <dsp:txXfrm>
        <a:off x="3864445" y="2773009"/>
        <a:ext cx="6966856" cy="1522968"/>
      </dsp:txXfrm>
    </dsp:sp>
    <dsp:sp modelId="{5012A99F-560A-4636-953C-5F263876E566}">
      <dsp:nvSpPr>
        <dsp:cNvPr id="0" name=""/>
        <dsp:cNvSpPr/>
      </dsp:nvSpPr>
      <dsp:spPr>
        <a:xfrm>
          <a:off x="7663542" y="239323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7623437" y="2704927"/>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a:off x="0" y="1985267"/>
          <a:ext cx="11136153" cy="435133"/>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151" tIns="0" rIns="158151" bIns="0" numCol="1" spcCol="1270" anchor="ctr" anchorCtr="1">
          <a:noAutofit/>
        </a:bodyPr>
        <a:lstStyle/>
        <a:p>
          <a:pPr marL="0" lvl="0" indent="0" algn="ctr" defTabSz="800100">
            <a:lnSpc>
              <a:spcPct val="90000"/>
            </a:lnSpc>
            <a:spcBef>
              <a:spcPct val="0"/>
            </a:spcBef>
            <a:spcAft>
              <a:spcPct val="35000"/>
            </a:spcAft>
            <a:buNone/>
          </a:pPr>
          <a:r>
            <a:rPr lang="en-US" sz="1800" i="1" kern="1200" dirty="0">
              <a:solidFill>
                <a:schemeClr val="tx1"/>
              </a:solidFill>
            </a:rPr>
            <a:t>Invisible </a:t>
          </a:r>
        </a:p>
      </dsp:txBody>
      <dsp:txXfrm>
        <a:off x="0" y="1985267"/>
        <a:ext cx="11136153" cy="435133"/>
      </dsp:txXfrm>
    </dsp:sp>
    <dsp:sp modelId="{A27629C2-87D9-4163-9365-FC275ADC4CA0}">
      <dsp:nvSpPr>
        <dsp:cNvPr id="0" name=""/>
        <dsp:cNvSpPr/>
      </dsp:nvSpPr>
      <dsp:spPr>
        <a:xfrm>
          <a:off x="854528" y="0"/>
          <a:ext cx="9437913"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474" tIns="26863" rIns="166474"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Imagines a woman in a small Mississippi town in 1925 forced to reconcile her involvement in the rising national Women’s Ku Klux Klan movement with her religious beliefs and sense of decency. Her neighbors have convinced her of the justness of the cause, but the arrival in town of a Chicago newspaper reporter just as their WKKK chapter is gaining momentum, forces Mabel to question her involvement and convictions. Written by Mary </a:t>
          </a:r>
          <a:r>
            <a:rPr lang="en-US" sz="1400" b="0" i="0" kern="1200" dirty="0" err="1"/>
            <a:t>Bonnett</a:t>
          </a:r>
          <a:r>
            <a:rPr lang="en-US" sz="1400" b="0" i="0" kern="1200" dirty="0"/>
            <a:t> and Directed by </a:t>
          </a:r>
          <a:r>
            <a:rPr lang="en-US" sz="1400" b="0" i="0" kern="1200" dirty="0" err="1"/>
            <a:t>Cecilie</a:t>
          </a:r>
          <a:r>
            <a:rPr lang="en-US" sz="1400" b="0" i="0" kern="1200" dirty="0"/>
            <a:t> Keenan. Produced by Her Story Theater.</a:t>
          </a:r>
        </a:p>
      </dsp:txBody>
      <dsp:txXfrm>
        <a:off x="854528" y="0"/>
        <a:ext cx="9437913" cy="1522968"/>
      </dsp:txXfrm>
    </dsp:sp>
    <dsp:sp modelId="{38893DF2-F8BF-45A3-9200-4CD8C329334E}">
      <dsp:nvSpPr>
        <dsp:cNvPr id="0" name=""/>
        <dsp:cNvSpPr/>
      </dsp:nvSpPr>
      <dsp:spPr>
        <a:xfrm>
          <a:off x="6130076" y="163271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6086563" y="160815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775063" y="693147"/>
          <a:ext cx="435133" cy="2965043"/>
        </a:xfrm>
        <a:prstGeom prst="rect">
          <a:avLst/>
        </a:prstGeom>
        <a:solidFill>
          <a:schemeClr val="accent1"/>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08" tIns="0" rIns="42108"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What About The Children</a:t>
          </a:r>
        </a:p>
      </dsp:txBody>
      <dsp:txXfrm rot="5400000">
        <a:off x="510108" y="1958102"/>
        <a:ext cx="2965043" cy="435133"/>
      </dsp:txXfrm>
    </dsp:sp>
    <dsp:sp modelId="{A27629C2-87D9-4163-9365-FC275ADC4CA0}">
      <dsp:nvSpPr>
        <dsp:cNvPr id="0" name=""/>
        <dsp:cNvSpPr/>
      </dsp:nvSpPr>
      <dsp:spPr>
        <a:xfrm>
          <a:off x="0" y="58756"/>
          <a:ext cx="397872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180" tIns="26863" rIns="70180"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When it comes to immigration this hot button topic turns a family, who’s head of house is a deportation agent,  upside-down. Written by </a:t>
          </a:r>
          <a:r>
            <a:rPr lang="en-US" sz="1400" b="0" i="0" kern="1200" dirty="0" err="1"/>
            <a:t>Sharai</a:t>
          </a:r>
          <a:r>
            <a:rPr lang="en-US" sz="1400" b="0" i="0" kern="1200" dirty="0"/>
            <a:t> Bohannon.  Produced by Artemisia </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(Podcast Play)</a:t>
          </a:r>
          <a:endParaRPr lang="en-US" sz="1400" kern="1200" dirty="0"/>
        </a:p>
      </dsp:txBody>
      <dsp:txXfrm>
        <a:off x="0" y="58756"/>
        <a:ext cx="3978728" cy="1522968"/>
      </dsp:txXfrm>
    </dsp:sp>
    <dsp:sp modelId="{38893DF2-F8BF-45A3-9200-4CD8C329334E}">
      <dsp:nvSpPr>
        <dsp:cNvPr id="0" name=""/>
        <dsp:cNvSpPr/>
      </dsp:nvSpPr>
      <dsp:spPr>
        <a:xfrm>
          <a:off x="2549220" y="163271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2505707" y="160815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3125958" y="1958102"/>
          <a:ext cx="2507816" cy="435133"/>
        </a:xfrm>
        <a:prstGeom prst="rect">
          <a:avLst/>
        </a:prstGeom>
        <a:solidFill>
          <a:schemeClr val="accent1">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08" tIns="0" rIns="42108"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  Rachel</a:t>
          </a:r>
        </a:p>
      </dsp:txBody>
      <dsp:txXfrm>
        <a:off x="3125958" y="1958102"/>
        <a:ext cx="2507816" cy="435133"/>
      </dsp:txXfrm>
    </dsp:sp>
    <dsp:sp modelId="{381C85ED-02C3-43BB-AB7D-DF18967DB45A}">
      <dsp:nvSpPr>
        <dsp:cNvPr id="0" name=""/>
        <dsp:cNvSpPr/>
      </dsp:nvSpPr>
      <dsp:spPr>
        <a:xfrm>
          <a:off x="3073670" y="2771943"/>
          <a:ext cx="3426202"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180" tIns="26863" rIns="70180" bIns="26863"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In 1916 this three-act play depicts an educated, sensitive young woman who comes to understanding of the realities of American racism and her own families dark secrets. Written Angelina W. </a:t>
          </a:r>
          <a:r>
            <a:rPr lang="en-US" sz="1400" b="0" i="0" kern="1200" dirty="0" err="1"/>
            <a:t>Grimké</a:t>
          </a:r>
          <a:r>
            <a:rPr lang="en-US" sz="1400" b="0" i="0" kern="1200" dirty="0"/>
            <a:t>. Produced by Artemisia.</a:t>
          </a:r>
        </a:p>
        <a:p>
          <a:pPr marL="0" lvl="0" indent="0" algn="ctr" defTabSz="622300">
            <a:lnSpc>
              <a:spcPct val="90000"/>
            </a:lnSpc>
            <a:spcBef>
              <a:spcPct val="0"/>
            </a:spcBef>
            <a:spcAft>
              <a:spcPct val="35000"/>
            </a:spcAft>
            <a:buFont typeface="Arial" panose="020B0604020202020204" pitchFamily="34" charset="0"/>
            <a:buNone/>
          </a:pPr>
          <a:r>
            <a:rPr lang="en-US" sz="1400" b="0" i="0" kern="1200" dirty="0"/>
            <a:t>(Podcast Play)</a:t>
          </a:r>
          <a:endParaRPr lang="en-US" sz="1400" kern="1200" dirty="0"/>
        </a:p>
      </dsp:txBody>
      <dsp:txXfrm>
        <a:off x="3073670" y="2771943"/>
        <a:ext cx="3426202" cy="1522968"/>
      </dsp:txXfrm>
    </dsp:sp>
    <dsp:sp modelId="{F51F39F5-A989-488C-BFD6-69D558D451E8}">
      <dsp:nvSpPr>
        <dsp:cNvPr id="0" name=""/>
        <dsp:cNvSpPr/>
      </dsp:nvSpPr>
      <dsp:spPr>
        <a:xfrm>
          <a:off x="4379866" y="239323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4328402" y="2669786"/>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5573485" y="1958102"/>
          <a:ext cx="2387237" cy="435133"/>
        </a:xfrm>
        <a:prstGeom prst="rect">
          <a:avLst/>
        </a:prstGeom>
        <a:solidFill>
          <a:schemeClr val="accent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08" tIns="0" rIns="42108"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It’s A…</a:t>
          </a:r>
        </a:p>
      </dsp:txBody>
      <dsp:txXfrm>
        <a:off x="5573485" y="1958102"/>
        <a:ext cx="2387237" cy="435133"/>
      </dsp:txXfrm>
    </dsp:sp>
    <dsp:sp modelId="{AB0282E3-1216-4CDB-AC5F-106C1EEEB95A}">
      <dsp:nvSpPr>
        <dsp:cNvPr id="0" name=""/>
        <dsp:cNvSpPr/>
      </dsp:nvSpPr>
      <dsp:spPr>
        <a:xfrm>
          <a:off x="4294960" y="96693"/>
          <a:ext cx="397872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180" tIns="26863" rIns="70180" bIns="26863" numCol="1" spcCol="1270" anchor="b"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It’s a gender reveal NOT a baby shower! This one act takes you on a journey as three sisters figure out how their relationship has broken apart. Written by Asha R. McAllister. Produced by Perceptions Theatre.</a:t>
          </a:r>
          <a:endParaRPr lang="en-US" sz="1400" kern="1200" dirty="0"/>
        </a:p>
        <a:p>
          <a:pPr marL="0" lvl="0" indent="0" algn="ctr" defTabSz="622300">
            <a:lnSpc>
              <a:spcPct val="90000"/>
            </a:lnSpc>
            <a:spcBef>
              <a:spcPct val="0"/>
            </a:spcBef>
            <a:spcAft>
              <a:spcPct val="35000"/>
            </a:spcAft>
            <a:buFont typeface="Arial" panose="020B0604020202020204" pitchFamily="34" charset="0"/>
            <a:buNone/>
          </a:pPr>
          <a:r>
            <a:rPr lang="en-US" sz="1400" kern="1200" dirty="0"/>
            <a:t>(Zoom Play)</a:t>
          </a:r>
        </a:p>
      </dsp:txBody>
      <dsp:txXfrm>
        <a:off x="4294960" y="96693"/>
        <a:ext cx="3978728" cy="1522968"/>
      </dsp:txXfrm>
    </dsp:sp>
    <dsp:sp modelId="{0D377583-EAA6-47CC-B504-762FB6EBAB9C}">
      <dsp:nvSpPr>
        <dsp:cNvPr id="0" name=""/>
        <dsp:cNvSpPr/>
      </dsp:nvSpPr>
      <dsp:spPr>
        <a:xfrm>
          <a:off x="6767104" y="160999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6731541" y="1602475"/>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rot="5400000">
          <a:off x="8936774" y="989147"/>
          <a:ext cx="435133" cy="2387237"/>
        </a:xfrm>
        <a:prstGeom prst="rect">
          <a:avLst/>
        </a:prstGeom>
        <a:solidFill>
          <a:schemeClr val="accent3">
            <a:alpha val="2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108" tIns="0" rIns="42108" bIns="0" numCol="1" spcCol="1270" anchor="ctr" anchorCtr="1">
          <a:noAutofit/>
        </a:bodyPr>
        <a:lstStyle/>
        <a:p>
          <a:pPr marL="0" lvl="0" indent="0" algn="ctr" defTabSz="711200">
            <a:lnSpc>
              <a:spcPct val="90000"/>
            </a:lnSpc>
            <a:spcBef>
              <a:spcPct val="0"/>
            </a:spcBef>
            <a:spcAft>
              <a:spcPct val="35000"/>
            </a:spcAft>
            <a:buNone/>
          </a:pPr>
          <a:r>
            <a:rPr lang="en-US" sz="1600" i="1" kern="1200" dirty="0">
              <a:solidFill>
                <a:schemeClr val="tx1"/>
              </a:solidFill>
            </a:rPr>
            <a:t>35</a:t>
          </a:r>
          <a:r>
            <a:rPr lang="en-US" sz="1600" i="1" kern="1200" baseline="30000" dirty="0">
              <a:solidFill>
                <a:schemeClr val="tx1"/>
              </a:solidFill>
            </a:rPr>
            <a:t>th</a:t>
          </a:r>
          <a:r>
            <a:rPr lang="en-US" sz="1600" i="1" kern="1200" dirty="0">
              <a:solidFill>
                <a:schemeClr val="tx1"/>
              </a:solidFill>
            </a:rPr>
            <a:t> Young Playwrights Festival </a:t>
          </a:r>
        </a:p>
      </dsp:txBody>
      <dsp:txXfrm rot="-5400000">
        <a:off x="7960722" y="1965199"/>
        <a:ext cx="2387237" cy="435133"/>
      </dsp:txXfrm>
    </dsp:sp>
    <dsp:sp modelId="{5A57A077-9B08-4866-8C21-35D61D6745A2}">
      <dsp:nvSpPr>
        <dsp:cNvPr id="0" name=""/>
        <dsp:cNvSpPr/>
      </dsp:nvSpPr>
      <dsp:spPr>
        <a:xfrm>
          <a:off x="6767104" y="2773009"/>
          <a:ext cx="3978728"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180" tIns="26863" rIns="70180" bIns="26863" numCol="1" spcCol="1270" anchor="t" anchorCtr="1">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0" i="0" kern="1200" dirty="0"/>
            <a:t>10 one act plays written by various young playwright students, and all directed by Myesha-Tiara ranging from subjects on the end of the world, death, lost romance and even dogs! Produced by Pegasus.</a:t>
          </a:r>
        </a:p>
        <a:p>
          <a:pPr marL="0" lvl="0" indent="0" algn="ctr" defTabSz="622300">
            <a:lnSpc>
              <a:spcPct val="90000"/>
            </a:lnSpc>
            <a:spcBef>
              <a:spcPct val="0"/>
            </a:spcBef>
            <a:spcAft>
              <a:spcPct val="35000"/>
            </a:spcAft>
            <a:buFont typeface="Arial" panose="020B0604020202020204" pitchFamily="34" charset="0"/>
            <a:buNone/>
          </a:pPr>
          <a:endParaRPr lang="en-US" sz="1400" kern="1200" dirty="0"/>
        </a:p>
      </dsp:txBody>
      <dsp:txXfrm>
        <a:off x="6767104" y="2773009"/>
        <a:ext cx="3978728" cy="1522968"/>
      </dsp:txXfrm>
    </dsp:sp>
    <dsp:sp modelId="{3F96C175-FC65-44B4-B1A3-BD3686077937}">
      <dsp:nvSpPr>
        <dsp:cNvPr id="0" name=""/>
        <dsp:cNvSpPr/>
      </dsp:nvSpPr>
      <dsp:spPr>
        <a:xfrm>
          <a:off x="9154341" y="2393235"/>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9110827" y="2661835"/>
          <a:ext cx="87026" cy="87026"/>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73EFC-B541-4D39-ACAE-B43588005231}" type="datetimeFigureOut">
              <a:rPr lang="en-US" smtClean="0"/>
              <a:t>9/29/2021</a:t>
            </a:fld>
            <a:endParaRPr lang="en-US"/>
          </a:p>
        </p:txBody>
      </p:sp>
      <p:sp>
        <p:nvSpPr>
          <p:cNvPr id="4" name="Footer Placeholder 3">
            <a:extLst>
              <a:ext uri="{FF2B5EF4-FFF2-40B4-BE49-F238E27FC236}">
                <a16:creationId xmlns:a16="http://schemas.microsoft.com/office/drawing/2014/main"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8FC685-2169-447E-B5F0-6D799AEBC20E}" type="slidenum">
              <a:rPr lang="en-US" smtClean="0"/>
              <a:t>‹#›</a:t>
            </a:fld>
            <a:endParaRPr lang="en-US"/>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53E1-56A0-44E9-A74E-5E9F6164A239}" type="datetimeFigureOut">
              <a:rPr lang="en-US" smtClean="0"/>
              <a:t>9/29/2021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26890-3464-4466-B789-5BB6DD4ADC9C}" type="slidenum">
              <a:rPr lang="en-US" smtClean="0"/>
              <a:t>‹#›</a:t>
            </a:fld>
            <a:endParaRPr lang="en-US"/>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1</a:t>
            </a:fld>
            <a:endParaRPr lang="en-US"/>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653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13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26890-3464-4466-B789-5BB6DD4ADC9C}" type="slidenum">
              <a:rPr lang="en-US" smtClean="0"/>
              <a:t>12</a:t>
            </a:fld>
            <a:endParaRPr lang="en-US"/>
          </a:p>
        </p:txBody>
      </p:sp>
    </p:spTree>
    <p:extLst>
      <p:ext uri="{BB962C8B-B14F-4D97-AF65-F5344CB8AC3E}">
        <p14:creationId xmlns:p14="http://schemas.microsoft.com/office/powerpoint/2010/main" val="2102125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26890-3464-4466-B789-5BB6DD4ADC9C}" type="slidenum">
              <a:rPr lang="en-US" smtClean="0"/>
              <a:t>13</a:t>
            </a:fld>
            <a:endParaRPr lang="en-US"/>
          </a:p>
        </p:txBody>
      </p:sp>
    </p:spTree>
    <p:extLst>
      <p:ext uri="{BB962C8B-B14F-4D97-AF65-F5344CB8AC3E}">
        <p14:creationId xmlns:p14="http://schemas.microsoft.com/office/powerpoint/2010/main" val="425177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25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78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8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12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91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926890-3464-4466-B789-5BB6DD4ADC9C}" type="slidenum">
              <a:rPr lang="en-US" smtClean="0"/>
              <a:t>5</a:t>
            </a:fld>
            <a:endParaRPr lang="en-US"/>
          </a:p>
        </p:txBody>
      </p:sp>
    </p:spTree>
    <p:extLst>
      <p:ext uri="{BB962C8B-B14F-4D97-AF65-F5344CB8AC3E}">
        <p14:creationId xmlns:p14="http://schemas.microsoft.com/office/powerpoint/2010/main" val="1369424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872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592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101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535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5" name="Freeform: Shape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76" name="Group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tangle 76" descr="Tag=AccentColor&#10;Flavor=Light&#10;Target=Fill">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78" name="Rectangle 77" descr="Tag=AccentColor&#10;Flavor=Light&#10;Target=Fill">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9" name="Rectangle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itle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a:lstStyle>
            <a:lvl1pPr algn="ctr">
              <a:defRPr sz="6000" b="1" spc="1500" baseline="0"/>
            </a:lvl1pPr>
          </a:lstStyle>
          <a:p>
            <a:r>
              <a:rPr lang="en-US" dirty="0"/>
              <a:t>CLICK TO ADD TITLE</a:t>
            </a:r>
          </a:p>
        </p:txBody>
      </p:sp>
      <p:sp>
        <p:nvSpPr>
          <p:cNvPr id="81" name="Subtitle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a:lstStyle>
            <a:lvl1pPr algn="ctr">
              <a:buNone/>
              <a:defRPr sz="2400" spc="400" baseline="0"/>
            </a:lvl1pPr>
          </a:lstStyle>
          <a:p>
            <a:r>
              <a:rPr lang="en-US" dirty="0"/>
              <a:t>CLICK TO ADD SUBTITLE</a:t>
            </a:r>
          </a:p>
        </p:txBody>
      </p:sp>
      <p:sp>
        <p:nvSpPr>
          <p:cNvPr id="82" name="Oval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3" name="Freeform: Shape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Freeform: Shape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6" name="Graphic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reeform: Shape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8" name="Freeform: Shape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9" name="Freeform: Shape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0" name="Freeform: Shape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1" name="Freeform: Shape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sp>
        <p:nvSpPr>
          <p:cNvPr id="92" name="Oval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Picture Placeholder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a:lstStyle>
            <a:lvl1pPr algn="ctr">
              <a:buNone/>
              <a:defRPr/>
            </a:lvl1pPr>
          </a:lstStyle>
          <a:p>
            <a:r>
              <a:rPr lang="en-US" dirty="0"/>
              <a:t>Click to add photo</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F117D5-7402-40B6-8492-280C24F60EB8}"/>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0" name="Title 1">
            <a:extLst>
              <a:ext uri="{FF2B5EF4-FFF2-40B4-BE49-F238E27FC236}">
                <a16:creationId xmlns:a16="http://schemas.microsoft.com/office/drawing/2014/main" id="{910615CB-FBDD-424F-8ADD-978583CED990}"/>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4" name="Text Placeholder 23">
            <a:extLst>
              <a:ext uri="{FF2B5EF4-FFF2-40B4-BE49-F238E27FC236}">
                <a16:creationId xmlns:a16="http://schemas.microsoft.com/office/drawing/2014/main" id="{85B7C0E5-3D24-4DFB-A690-9F48FFF835BB}"/>
              </a:ext>
            </a:extLst>
          </p:cNvPr>
          <p:cNvSpPr>
            <a:spLocks noGrp="1"/>
          </p:cNvSpPr>
          <p:nvPr>
            <p:ph type="body" sz="quarter" idx="13" hasCustomPrompt="1"/>
          </p:nvPr>
        </p:nvSpPr>
        <p:spPr>
          <a:xfrm>
            <a:off x="1691325" y="2014538"/>
            <a:ext cx="4307160" cy="518874"/>
          </a:xfrm>
        </p:spPr>
        <p:txBody>
          <a:bodyPr/>
          <a:lstStyle>
            <a:lvl1pPr>
              <a:buNone/>
              <a:defRPr b="1"/>
            </a:lvl1pPr>
          </a:lstStyle>
          <a:p>
            <a:pPr lvl="0"/>
            <a:r>
              <a:rPr lang="en-US" dirty="0"/>
              <a:t>Click to add title</a:t>
            </a:r>
          </a:p>
        </p:txBody>
      </p:sp>
      <p:sp>
        <p:nvSpPr>
          <p:cNvPr id="26" name="Text Placeholder 25">
            <a:extLst>
              <a:ext uri="{FF2B5EF4-FFF2-40B4-BE49-F238E27FC236}">
                <a16:creationId xmlns:a16="http://schemas.microsoft.com/office/drawing/2014/main" id="{793E2773-9306-412E-962B-7E07A98F86E1}"/>
              </a:ext>
            </a:extLst>
          </p:cNvPr>
          <p:cNvSpPr>
            <a:spLocks noGrp="1"/>
          </p:cNvSpPr>
          <p:nvPr>
            <p:ph type="body" sz="quarter" idx="14" hasCustomPrompt="1"/>
          </p:nvPr>
        </p:nvSpPr>
        <p:spPr>
          <a:xfrm>
            <a:off x="1691325"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7" name="Text Placeholder 23">
            <a:extLst>
              <a:ext uri="{FF2B5EF4-FFF2-40B4-BE49-F238E27FC236}">
                <a16:creationId xmlns:a16="http://schemas.microsoft.com/office/drawing/2014/main" id="{74AEFB0F-EDEB-4CE7-BF8A-58F8F86FCFF8}"/>
              </a:ext>
            </a:extLst>
          </p:cNvPr>
          <p:cNvSpPr>
            <a:spLocks noGrp="1"/>
          </p:cNvSpPr>
          <p:nvPr>
            <p:ph type="body" sz="quarter" idx="15" hasCustomPrompt="1"/>
          </p:nvPr>
        </p:nvSpPr>
        <p:spPr>
          <a:xfrm>
            <a:off x="6317484" y="2014538"/>
            <a:ext cx="4307160" cy="518874"/>
          </a:xfrm>
        </p:spPr>
        <p:txBody>
          <a:bodyPr/>
          <a:lstStyle>
            <a:lvl1pPr>
              <a:buNone/>
              <a:defRPr b="1"/>
            </a:lvl1pPr>
          </a:lstStyle>
          <a:p>
            <a:pPr lvl="0"/>
            <a:r>
              <a:rPr lang="en-US" dirty="0"/>
              <a:t>Click to add title</a:t>
            </a:r>
          </a:p>
        </p:txBody>
      </p:sp>
      <p:sp>
        <p:nvSpPr>
          <p:cNvPr id="28" name="Text Placeholder 25">
            <a:extLst>
              <a:ext uri="{FF2B5EF4-FFF2-40B4-BE49-F238E27FC236}">
                <a16:creationId xmlns:a16="http://schemas.microsoft.com/office/drawing/2014/main" id="{94619FC5-B03D-4276-8DBC-914C0A25B451}"/>
              </a:ext>
            </a:extLst>
          </p:cNvPr>
          <p:cNvSpPr>
            <a:spLocks noGrp="1"/>
          </p:cNvSpPr>
          <p:nvPr>
            <p:ph type="body" sz="quarter" idx="16" hasCustomPrompt="1"/>
          </p:nvPr>
        </p:nvSpPr>
        <p:spPr>
          <a:xfrm>
            <a:off x="6317484"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0074F3C0-04F3-47D1-A460-C08BEEEF659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758A3ACE-AE1A-4D02-81AA-F028A49496C9}"/>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E96438A-49EF-4161-928A-5483E9D633E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E323AC62-66C0-48E7-B7EF-4D2DFBE292DE}"/>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C8FA80C5-0AF9-4E9E-9258-7928ED4DA6A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DC69EE-08C2-4573-A383-212F2152148A}"/>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9" name="Title 1">
            <a:extLst>
              <a:ext uri="{FF2B5EF4-FFF2-40B4-BE49-F238E27FC236}">
                <a16:creationId xmlns:a16="http://schemas.microsoft.com/office/drawing/2014/main" id="{D0C58A35-8A63-4692-8B63-9D9A21D8CC77}"/>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9" name="Text Placeholder 23">
            <a:extLst>
              <a:ext uri="{FF2B5EF4-FFF2-40B4-BE49-F238E27FC236}">
                <a16:creationId xmlns:a16="http://schemas.microsoft.com/office/drawing/2014/main" id="{6FAB1B98-F750-4639-8CB7-0AE14F2222E5}"/>
              </a:ext>
            </a:extLst>
          </p:cNvPr>
          <p:cNvSpPr>
            <a:spLocks noGrp="1"/>
          </p:cNvSpPr>
          <p:nvPr>
            <p:ph type="body" sz="quarter" idx="13" hasCustomPrompt="1"/>
          </p:nvPr>
        </p:nvSpPr>
        <p:spPr>
          <a:xfrm>
            <a:off x="504392" y="2014538"/>
            <a:ext cx="3534208" cy="518874"/>
          </a:xfrm>
        </p:spPr>
        <p:txBody>
          <a:bodyPr/>
          <a:lstStyle>
            <a:lvl1pPr>
              <a:buNone/>
              <a:defRPr b="1"/>
            </a:lvl1pPr>
          </a:lstStyle>
          <a:p>
            <a:pPr lvl="0"/>
            <a:r>
              <a:rPr lang="en-US" dirty="0"/>
              <a:t>Click to add title</a:t>
            </a:r>
          </a:p>
        </p:txBody>
      </p:sp>
      <p:sp>
        <p:nvSpPr>
          <p:cNvPr id="30" name="Text Placeholder 25">
            <a:extLst>
              <a:ext uri="{FF2B5EF4-FFF2-40B4-BE49-F238E27FC236}">
                <a16:creationId xmlns:a16="http://schemas.microsoft.com/office/drawing/2014/main" id="{48E26416-085F-4E9B-87E9-A089A0F7E22C}"/>
              </a:ext>
            </a:extLst>
          </p:cNvPr>
          <p:cNvSpPr>
            <a:spLocks noGrp="1"/>
          </p:cNvSpPr>
          <p:nvPr>
            <p:ph type="body" sz="quarter" idx="14" hasCustomPrompt="1"/>
          </p:nvPr>
        </p:nvSpPr>
        <p:spPr>
          <a:xfrm>
            <a:off x="504392"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1" name="Text Placeholder 23">
            <a:extLst>
              <a:ext uri="{FF2B5EF4-FFF2-40B4-BE49-F238E27FC236}">
                <a16:creationId xmlns:a16="http://schemas.microsoft.com/office/drawing/2014/main" id="{3DD7FA1E-4F94-4135-9C82-99F5F49837C6}"/>
              </a:ext>
            </a:extLst>
          </p:cNvPr>
          <p:cNvSpPr>
            <a:spLocks noGrp="1"/>
          </p:cNvSpPr>
          <p:nvPr>
            <p:ph type="body" sz="quarter" idx="15" hasCustomPrompt="1"/>
          </p:nvPr>
        </p:nvSpPr>
        <p:spPr>
          <a:xfrm>
            <a:off x="4356809" y="2014538"/>
            <a:ext cx="3534208" cy="518874"/>
          </a:xfrm>
        </p:spPr>
        <p:txBody>
          <a:bodyPr/>
          <a:lstStyle>
            <a:lvl1pPr>
              <a:buNone/>
              <a:defRPr b="1"/>
            </a:lvl1pPr>
          </a:lstStyle>
          <a:p>
            <a:pPr lvl="0"/>
            <a:r>
              <a:rPr lang="en-US" dirty="0"/>
              <a:t>Click to add title</a:t>
            </a:r>
          </a:p>
        </p:txBody>
      </p:sp>
      <p:sp>
        <p:nvSpPr>
          <p:cNvPr id="32" name="Text Placeholder 25">
            <a:extLst>
              <a:ext uri="{FF2B5EF4-FFF2-40B4-BE49-F238E27FC236}">
                <a16:creationId xmlns:a16="http://schemas.microsoft.com/office/drawing/2014/main" id="{F7AA6B3E-2A7F-4C5B-A703-3DA981212918}"/>
              </a:ext>
            </a:extLst>
          </p:cNvPr>
          <p:cNvSpPr>
            <a:spLocks noGrp="1"/>
          </p:cNvSpPr>
          <p:nvPr>
            <p:ph type="body" sz="quarter" idx="16" hasCustomPrompt="1"/>
          </p:nvPr>
        </p:nvSpPr>
        <p:spPr>
          <a:xfrm>
            <a:off x="4356809"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3" name="Text Placeholder 23">
            <a:extLst>
              <a:ext uri="{FF2B5EF4-FFF2-40B4-BE49-F238E27FC236}">
                <a16:creationId xmlns:a16="http://schemas.microsoft.com/office/drawing/2014/main" id="{1A83EB8D-ED40-4BAC-80EE-11E74BA5D543}"/>
              </a:ext>
            </a:extLst>
          </p:cNvPr>
          <p:cNvSpPr>
            <a:spLocks noGrp="1"/>
          </p:cNvSpPr>
          <p:nvPr>
            <p:ph type="body" sz="quarter" idx="17" hasCustomPrompt="1"/>
          </p:nvPr>
        </p:nvSpPr>
        <p:spPr>
          <a:xfrm>
            <a:off x="8209226" y="2014538"/>
            <a:ext cx="3534208" cy="518874"/>
          </a:xfrm>
        </p:spPr>
        <p:txBody>
          <a:bodyPr/>
          <a:lstStyle>
            <a:lvl1pPr>
              <a:buNone/>
              <a:defRPr b="1"/>
            </a:lvl1pPr>
          </a:lstStyle>
          <a:p>
            <a:pPr lvl="0"/>
            <a:r>
              <a:rPr lang="en-US" dirty="0"/>
              <a:t>Click to add title</a:t>
            </a:r>
          </a:p>
        </p:txBody>
      </p:sp>
      <p:sp>
        <p:nvSpPr>
          <p:cNvPr id="34" name="Text Placeholder 25">
            <a:extLst>
              <a:ext uri="{FF2B5EF4-FFF2-40B4-BE49-F238E27FC236}">
                <a16:creationId xmlns:a16="http://schemas.microsoft.com/office/drawing/2014/main" id="{FAA48909-78A3-4225-8248-6AE681C50EA5}"/>
              </a:ext>
            </a:extLst>
          </p:cNvPr>
          <p:cNvSpPr>
            <a:spLocks noGrp="1"/>
          </p:cNvSpPr>
          <p:nvPr>
            <p:ph type="body" sz="quarter" idx="18" hasCustomPrompt="1"/>
          </p:nvPr>
        </p:nvSpPr>
        <p:spPr>
          <a:xfrm>
            <a:off x="8209226"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id="{AB1287EA-2C67-487A-8E0D-2B45F7A503E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id="{B33A6E73-75FC-4E5B-80C2-C4D6F49ED7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id="{77F3BA23-6B20-4DC1-A930-EC3BC07DD79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id="{40939DF5-AC28-4DAD-BBF7-99448C2D5BEB}"/>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id="{16820B48-F149-4E55-A3C5-C6D97DCB0EBE}"/>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2CDCAF-CD85-4662-A592-845D42A43C22}"/>
              </a:ext>
              <a:ext uri="{C183D7F6-B498-43B3-948B-1728B52AA6E4}">
                <adec:decorative xmlns:adec="http://schemas.microsoft.com/office/drawing/2017/decorative" val="1"/>
              </a:ext>
            </a:extLst>
          </p:cNvPr>
          <p:cNvGrpSpPr/>
          <p:nvPr userDrawn="1"/>
        </p:nvGrpSpPr>
        <p:grpSpPr>
          <a:xfrm>
            <a:off x="0" y="2"/>
            <a:ext cx="2232252" cy="2361890"/>
            <a:chOff x="0" y="2"/>
            <a:chExt cx="2232252" cy="2361890"/>
          </a:xfrm>
        </p:grpSpPr>
        <p:sp>
          <p:nvSpPr>
            <p:cNvPr id="3" name="Freeform: Shape 2">
              <a:extLst>
                <a:ext uri="{FF2B5EF4-FFF2-40B4-BE49-F238E27FC236}">
                  <a16:creationId xmlns:a16="http://schemas.microsoft.com/office/drawing/2014/main" id="{EFCE107D-488B-4994-BA9A-564E5774802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4CE23D58-D8BD-47F1-8A08-1545434EDDA0}"/>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 name="Freeform: Shape 4">
              <a:extLst>
                <a:ext uri="{FF2B5EF4-FFF2-40B4-BE49-F238E27FC236}">
                  <a16:creationId xmlns:a16="http://schemas.microsoft.com/office/drawing/2014/main" id="{406603D7-A9AD-4936-90DC-D8A2A1F2D261}"/>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 name="Freeform: Shape 5">
              <a:extLst>
                <a:ext uri="{FF2B5EF4-FFF2-40B4-BE49-F238E27FC236}">
                  <a16:creationId xmlns:a16="http://schemas.microsoft.com/office/drawing/2014/main" id="{E9DA8193-AE04-4173-B7BB-C770C79E6340}"/>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 name="Title 1">
            <a:extLst>
              <a:ext uri="{FF2B5EF4-FFF2-40B4-BE49-F238E27FC236}">
                <a16:creationId xmlns:a16="http://schemas.microsoft.com/office/drawing/2014/main" id="{EA2796DC-5724-4DF5-8195-1FABE6D85544}"/>
              </a:ext>
            </a:extLst>
          </p:cNvPr>
          <p:cNvSpPr>
            <a:spLocks noGrp="1"/>
          </p:cNvSpPr>
          <p:nvPr>
            <p:ph type="title"/>
          </p:nvPr>
        </p:nvSpPr>
        <p:spPr>
          <a:xfrm>
            <a:off x="2232251" y="633046"/>
            <a:ext cx="3863749" cy="1314996"/>
          </a:xfrm>
        </p:spPr>
        <p:txBody>
          <a:bodyPr anchor="b"/>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B187FF7-DB6C-4C1A-9548-14E8A3C25529}"/>
              </a:ext>
            </a:extLst>
          </p:cNvPr>
          <p:cNvSpPr>
            <a:spLocks noGrp="1"/>
          </p:cNvSpPr>
          <p:nvPr>
            <p:ph idx="1" hasCustomPrompt="1"/>
          </p:nvPr>
        </p:nvSpPr>
        <p:spPr>
          <a:xfrm>
            <a:off x="2232251" y="2125737"/>
            <a:ext cx="3863749" cy="4044463"/>
          </a:xfrm>
        </p:spPr>
        <p:txBody>
          <a:bodyPr>
            <a:normAutofit/>
          </a:bodyPr>
          <a:lstStyle>
            <a:lvl1pPr marL="0" indent="0">
              <a:lnSpc>
                <a:spcPct val="120000"/>
              </a:lnSpc>
              <a:buNone/>
              <a:defRPr sz="1800"/>
            </a:lvl1pPr>
          </a:lstStyle>
          <a:p>
            <a:pPr>
              <a:lnSpc>
                <a:spcPct val="130000"/>
              </a:lnSpc>
            </a:pPr>
            <a:r>
              <a:rPr lang="en-US" dirty="0"/>
              <a:t>Content</a:t>
            </a:r>
          </a:p>
        </p:txBody>
      </p:sp>
      <p:sp>
        <p:nvSpPr>
          <p:cNvPr id="11" name="Date Placeholder 178">
            <a:extLst>
              <a:ext uri="{FF2B5EF4-FFF2-40B4-BE49-F238E27FC236}">
                <a16:creationId xmlns:a16="http://schemas.microsoft.com/office/drawing/2014/main" id="{B7A60214-A813-4C22-B24B-04F723FF4DEA}"/>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E4AFDD-7CB2-4D20-AC1F-52C2EB5197C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8" name="Picture Placeholder 27">
            <a:extLst>
              <a:ext uri="{FF2B5EF4-FFF2-40B4-BE49-F238E27FC236}">
                <a16:creationId xmlns:a16="http://schemas.microsoft.com/office/drawing/2014/main"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a:noAutofit/>
          </a:bodyPr>
          <a:lstStyle/>
          <a:p>
            <a:r>
              <a:rPr lang="en-US"/>
              <a:t>Click icon to add picture</a:t>
            </a:r>
          </a:p>
        </p:txBody>
      </p:sp>
      <p:grpSp>
        <p:nvGrpSpPr>
          <p:cNvPr id="9" name="Group 8">
            <a:extLst>
              <a:ext uri="{FF2B5EF4-FFF2-40B4-BE49-F238E27FC236}">
                <a16:creationId xmlns:a16="http://schemas.microsoft.com/office/drawing/2014/main" id="{8DB95C10-057C-4318-8E35-14CA6421DBCA}"/>
              </a:ext>
              <a:ext uri="{C183D7F6-B498-43B3-948B-1728B52AA6E4}">
                <adec:decorative xmlns:adec="http://schemas.microsoft.com/office/drawing/2017/decorative" val="1"/>
              </a:ext>
            </a:extLst>
          </p:cNvPr>
          <p:cNvGrpSpPr/>
          <p:nvPr userDrawn="1"/>
        </p:nvGrpSpPr>
        <p:grpSpPr>
          <a:xfrm>
            <a:off x="10051176" y="4803984"/>
            <a:ext cx="2140824" cy="2054016"/>
            <a:chOff x="10051176" y="4803984"/>
            <a:chExt cx="2140824" cy="2054016"/>
          </a:xfrm>
        </p:grpSpPr>
        <p:sp>
          <p:nvSpPr>
            <p:cNvPr id="12" name="Freeform: Shape 11">
              <a:extLst>
                <a:ext uri="{FF2B5EF4-FFF2-40B4-BE49-F238E27FC236}">
                  <a16:creationId xmlns:a16="http://schemas.microsoft.com/office/drawing/2014/main" id="{CBE7134B-D795-425D-A988-E8D6CD66E8EF}"/>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43741EC-3B24-4CBF-99F9-F7F4944C0438}"/>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2" name="Picture Placeholder 31">
            <a:extLst>
              <a:ext uri="{FF2B5EF4-FFF2-40B4-BE49-F238E27FC236}">
                <a16:creationId xmlns:a16="http://schemas.microsoft.com/office/drawing/2014/main"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a:noAutofit/>
          </a:bodyPr>
          <a:lstStyle/>
          <a:p>
            <a:r>
              <a:rPr lang="en-US"/>
              <a:t>Click icon to add picture</a:t>
            </a:r>
          </a:p>
        </p:txBody>
      </p:sp>
      <p:sp>
        <p:nvSpPr>
          <p:cNvPr id="21" name="Footer Placeholder 179">
            <a:extLst>
              <a:ext uri="{FF2B5EF4-FFF2-40B4-BE49-F238E27FC236}">
                <a16:creationId xmlns:a16="http://schemas.microsoft.com/office/drawing/2014/main" id="{4E9FB417-D03A-4615-A2E4-F1D3EF9782A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2" name="Slide Number Placeholder 180">
            <a:extLst>
              <a:ext uri="{FF2B5EF4-FFF2-40B4-BE49-F238E27FC236}">
                <a16:creationId xmlns:a16="http://schemas.microsoft.com/office/drawing/2014/main" id="{389AD2FD-902A-43AD-8B8C-AABCC05CEF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68B4A-D2FD-4982-8334-0183B81B5317}"/>
              </a:ext>
              <a:ext uri="{C183D7F6-B498-43B3-948B-1728B52AA6E4}">
                <adec:decorative xmlns:adec="http://schemas.microsoft.com/office/drawing/2017/decorative" val="1"/>
              </a:ext>
            </a:extLst>
          </p:cNvPr>
          <p:cNvGrpSpPr/>
          <p:nvPr userDrawn="1"/>
        </p:nvGrpSpPr>
        <p:grpSpPr>
          <a:xfrm>
            <a:off x="6835096" y="657544"/>
            <a:ext cx="4843727" cy="5534144"/>
            <a:chOff x="1674895" y="1345036"/>
            <a:chExt cx="5428610" cy="4210939"/>
          </a:xfrm>
        </p:grpSpPr>
        <p:sp>
          <p:nvSpPr>
            <p:cNvPr id="5" name="Rectangle 4">
              <a:extLst>
                <a:ext uri="{FF2B5EF4-FFF2-40B4-BE49-F238E27FC236}">
                  <a16:creationId xmlns:a16="http://schemas.microsoft.com/office/drawing/2014/main"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Rectangle 5">
              <a:extLst>
                <a:ext uri="{FF2B5EF4-FFF2-40B4-BE49-F238E27FC236}">
                  <a16:creationId xmlns:a16="http://schemas.microsoft.com/office/drawing/2014/main"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7" name="Rectangle 6">
            <a:extLst>
              <a:ext uri="{FF2B5EF4-FFF2-40B4-BE49-F238E27FC236}">
                <a16:creationId xmlns:a16="http://schemas.microsoft.com/office/drawing/2014/main" id="{014FAF08-7ED8-4FA5-BD29-1D7472D4A37A}"/>
              </a:ext>
              <a:ext uri="{C183D7F6-B498-43B3-948B-1728B52AA6E4}">
                <adec:decorative xmlns:adec="http://schemas.microsoft.com/office/drawing/2017/decorative"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Title 1">
            <a:extLst>
              <a:ext uri="{FF2B5EF4-FFF2-40B4-BE49-F238E27FC236}">
                <a16:creationId xmlns:a16="http://schemas.microsoft.com/office/drawing/2014/main" id="{568ABF40-D991-4FCE-943D-B4F291810CBD}"/>
              </a:ext>
            </a:extLst>
          </p:cNvPr>
          <p:cNvSpPr>
            <a:spLocks noGrp="1"/>
          </p:cNvSpPr>
          <p:nvPr>
            <p:ph type="ctrTitle" hasCustomPrompt="1"/>
          </p:nvPr>
        </p:nvSpPr>
        <p:spPr>
          <a:xfrm>
            <a:off x="7012297" y="786881"/>
            <a:ext cx="4203323" cy="2927350"/>
          </a:xfrm>
        </p:spPr>
        <p:txBody>
          <a:bodyPr>
            <a:normAutofit/>
          </a:bodyPr>
          <a:lstStyle>
            <a:lvl1pPr algn="ctr">
              <a:defRPr sz="6000" b="1" spc="1500" baseline="0"/>
            </a:lvl1pPr>
          </a:lstStyle>
          <a:p>
            <a:r>
              <a:rPr lang="en-US" dirty="0"/>
              <a:t>CLICK TO ADD TITLE</a:t>
            </a:r>
          </a:p>
        </p:txBody>
      </p:sp>
      <p:sp>
        <p:nvSpPr>
          <p:cNvPr id="9" name="Subtitle 2">
            <a:extLst>
              <a:ext uri="{FF2B5EF4-FFF2-40B4-BE49-F238E27FC236}">
                <a16:creationId xmlns:a16="http://schemas.microsoft.com/office/drawing/2014/main" id="{70199C9F-8FAF-4960-9022-506D5D8424DB}"/>
              </a:ext>
            </a:extLst>
          </p:cNvPr>
          <p:cNvSpPr>
            <a:spLocks noGrp="1"/>
          </p:cNvSpPr>
          <p:nvPr>
            <p:ph type="subTitle" idx="1" hasCustomPrompt="1"/>
          </p:nvPr>
        </p:nvSpPr>
        <p:spPr>
          <a:xfrm>
            <a:off x="7012297" y="3970527"/>
            <a:ext cx="4203323" cy="1647919"/>
          </a:xfrm>
        </p:spPr>
        <p:txBody>
          <a:bodyPr>
            <a:normAutofit/>
          </a:bodyPr>
          <a:lstStyle>
            <a:lvl1pPr marL="0" algn="ctr">
              <a:buNone/>
              <a:defRPr sz="2400" b="0" spc="400" baseline="0"/>
            </a:lvl1pPr>
          </a:lstStyle>
          <a:p>
            <a:r>
              <a:rPr lang="en-US" dirty="0"/>
              <a:t>CLICK TO ADD SUBTITLE</a:t>
            </a:r>
          </a:p>
        </p:txBody>
      </p:sp>
      <p:sp>
        <p:nvSpPr>
          <p:cNvPr id="27" name="Picture Placeholder 25">
            <a:extLst>
              <a:ext uri="{FF2B5EF4-FFF2-40B4-BE49-F238E27FC236}">
                <a16:creationId xmlns:a16="http://schemas.microsoft.com/office/drawing/2014/main" id="{0AAD2801-C4B6-4F9D-8713-2109D15B120E}"/>
              </a:ext>
            </a:extLst>
          </p:cNvPr>
          <p:cNvSpPr>
            <a:spLocks noGrp="1"/>
          </p:cNvSpPr>
          <p:nvPr>
            <p:ph type="pic" sz="quarter" idx="13" hasCustomPrompt="1"/>
          </p:nvPr>
        </p:nvSpPr>
        <p:spPr>
          <a:xfrm>
            <a:off x="1292225" y="1149350"/>
            <a:ext cx="4792663" cy="4227513"/>
          </a:xfrm>
        </p:spPr>
        <p:txBody>
          <a:bodyPr/>
          <a:lstStyle>
            <a:lvl1pPr>
              <a:buNone/>
              <a:defRPr/>
            </a:lvl1pPr>
          </a:lstStyle>
          <a:p>
            <a:r>
              <a:rPr lang="en-US" dirty="0"/>
              <a:t>Click to add photo</a:t>
            </a:r>
          </a:p>
        </p:txBody>
      </p:sp>
      <p:grpSp>
        <p:nvGrpSpPr>
          <p:cNvPr id="18" name="Graphic 185">
            <a:extLst>
              <a:ext uri="{FF2B5EF4-FFF2-40B4-BE49-F238E27FC236}">
                <a16:creationId xmlns:a16="http://schemas.microsoft.com/office/drawing/2014/main" id="{93CF5D64-69BB-4E77-ADC8-7D645E7AA4F1}"/>
              </a:ext>
              <a:ext uri="{C183D7F6-B498-43B3-948B-1728B52AA6E4}">
                <adec:decorative xmlns:adec="http://schemas.microsoft.com/office/drawing/2017/decorative" val="1"/>
              </a:ext>
            </a:extLst>
          </p:cNvPr>
          <p:cNvGrpSpPr/>
          <p:nvPr userDrawn="1"/>
        </p:nvGrpSpPr>
        <p:grpSpPr>
          <a:xfrm>
            <a:off x="3220677" y="5565632"/>
            <a:ext cx="1054467" cy="469689"/>
            <a:chOff x="9841624" y="4115729"/>
            <a:chExt cx="602170" cy="268223"/>
          </a:xfrm>
          <a:solidFill>
            <a:schemeClr val="tx1"/>
          </a:solidFill>
        </p:grpSpPr>
        <p:sp>
          <p:nvSpPr>
            <p:cNvPr id="19" name="Freeform: Shape 18">
              <a:extLst>
                <a:ext uri="{FF2B5EF4-FFF2-40B4-BE49-F238E27FC236}">
                  <a16:creationId xmlns:a16="http://schemas.microsoft.com/office/drawing/2014/main"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6" name="Date Placeholder 8">
            <a:extLst>
              <a:ext uri="{FF2B5EF4-FFF2-40B4-BE49-F238E27FC236}">
                <a16:creationId xmlns:a16="http://schemas.microsoft.com/office/drawing/2014/main" id="{19544747-A258-414B-A18E-FE0D00F027A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16A50D-34F2-44A7-8571-190078F734C3}"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7" name="Footer Placeholder 9">
            <a:extLst>
              <a:ext uri="{FF2B5EF4-FFF2-40B4-BE49-F238E27FC236}">
                <a16:creationId xmlns:a16="http://schemas.microsoft.com/office/drawing/2014/main" id="{80C9B95E-5D5F-4B79-BBC6-AA8023F361C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24" name="Slide Number Placeholder 10">
            <a:extLst>
              <a:ext uri="{FF2B5EF4-FFF2-40B4-BE49-F238E27FC236}">
                <a16:creationId xmlns:a16="http://schemas.microsoft.com/office/drawing/2014/main" id="{B5FBBF51-B6B9-4243-98A9-DDFADA05411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29" name="Group 28">
            <a:extLst>
              <a:ext uri="{FF2B5EF4-FFF2-40B4-BE49-F238E27FC236}">
                <a16:creationId xmlns:a16="http://schemas.microsoft.com/office/drawing/2014/main" id="{1999C8F0-23CF-43DE-A39C-94B126C6EF63}"/>
              </a:ext>
              <a:ext uri="{C183D7F6-B498-43B3-948B-1728B52AA6E4}">
                <adec:decorative xmlns:adec="http://schemas.microsoft.com/office/drawing/2017/decorative" val="1"/>
              </a:ext>
            </a:extLst>
          </p:cNvPr>
          <p:cNvGrpSpPr/>
          <p:nvPr userDrawn="1"/>
        </p:nvGrpSpPr>
        <p:grpSpPr>
          <a:xfrm>
            <a:off x="0" y="431836"/>
            <a:ext cx="1861854" cy="717514"/>
            <a:chOff x="0" y="1580033"/>
            <a:chExt cx="1861854" cy="717514"/>
          </a:xfrm>
        </p:grpSpPr>
        <p:sp>
          <p:nvSpPr>
            <p:cNvPr id="30" name="Freeform: Shape 29">
              <a:extLst>
                <a:ext uri="{FF2B5EF4-FFF2-40B4-BE49-F238E27FC236}">
                  <a16:creationId xmlns:a16="http://schemas.microsoft.com/office/drawing/2014/main" id="{1F9B7492-8A54-4020-83A1-E2AEE5724245}"/>
                </a:ext>
                <a:ext uri="{C183D7F6-B498-43B3-948B-1728B52AA6E4}">
                  <adec:decorative xmlns:adec="http://schemas.microsoft.com/office/drawing/2017/decorative"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39DA5407-EA48-4921-BA3C-71E94101C72C}"/>
                </a:ext>
                <a:ext uri="{C183D7F6-B498-43B3-948B-1728B52AA6E4}">
                  <adec:decorative xmlns:adec="http://schemas.microsoft.com/office/drawing/2017/decorative"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35" name="Group 34">
            <a:extLst>
              <a:ext uri="{FF2B5EF4-FFF2-40B4-BE49-F238E27FC236}">
                <a16:creationId xmlns:a16="http://schemas.microsoft.com/office/drawing/2014/main" id="{0AC95BD4-4EFC-45C6-B985-229FD300B1ED}"/>
              </a:ext>
              <a:ext uri="{C183D7F6-B498-43B3-948B-1728B52AA6E4}">
                <adec:decorative xmlns:adec="http://schemas.microsoft.com/office/drawing/2017/decorative" val="1"/>
              </a:ext>
            </a:extLst>
          </p:cNvPr>
          <p:cNvGrpSpPr/>
          <p:nvPr userDrawn="1"/>
        </p:nvGrpSpPr>
        <p:grpSpPr>
          <a:xfrm>
            <a:off x="6519255" y="3650586"/>
            <a:ext cx="319941" cy="319941"/>
            <a:chOff x="1126512" y="4357092"/>
            <a:chExt cx="319941" cy="319941"/>
          </a:xfrm>
        </p:grpSpPr>
        <p:sp>
          <p:nvSpPr>
            <p:cNvPr id="36" name="Oval 35">
              <a:extLst>
                <a:ext uri="{FF2B5EF4-FFF2-40B4-BE49-F238E27FC236}">
                  <a16:creationId xmlns:a16="http://schemas.microsoft.com/office/drawing/2014/main" id="{A4784AD1-E3D1-4566-9041-95AAA1DA8101}"/>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Oval 36">
              <a:extLst>
                <a:ext uri="{FF2B5EF4-FFF2-40B4-BE49-F238E27FC236}">
                  <a16:creationId xmlns:a16="http://schemas.microsoft.com/office/drawing/2014/main" id="{0147C571-802C-479F-B289-5F5D178E92EA}"/>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60" name="Title 1">
            <a:extLst>
              <a:ext uri="{FF2B5EF4-FFF2-40B4-BE49-F238E27FC236}">
                <a16:creationId xmlns:a16="http://schemas.microsoft.com/office/drawing/2014/main" id="{BF92C786-F148-4356-BCC8-D4DB6DC80390}"/>
              </a:ext>
            </a:extLst>
          </p:cNvPr>
          <p:cNvSpPr>
            <a:spLocks noGrp="1"/>
          </p:cNvSpPr>
          <p:nvPr>
            <p:ph type="title"/>
          </p:nvPr>
        </p:nvSpPr>
        <p:spPr>
          <a:xfrm>
            <a:off x="5956784" y="396117"/>
            <a:ext cx="5217172" cy="1158857"/>
          </a:xfrm>
        </p:spPr>
        <p:txBody>
          <a:bodyPr anchor="b">
            <a:normAutofit/>
          </a:bodyPr>
          <a:lstStyle/>
          <a:p>
            <a:r>
              <a:rPr lang="en-US"/>
              <a:t>Click to edit Master title style</a:t>
            </a:r>
          </a:p>
        </p:txBody>
      </p:sp>
      <p:sp>
        <p:nvSpPr>
          <p:cNvPr id="45" name="Picture Placeholder 2">
            <a:extLst>
              <a:ext uri="{FF2B5EF4-FFF2-40B4-BE49-F238E27FC236}">
                <a16:creationId xmlns:a16="http://schemas.microsoft.com/office/drawing/2014/main" id="{CC8A9357-2526-4109-8861-DCB89A78CA7F}"/>
              </a:ext>
            </a:extLst>
          </p:cNvPr>
          <p:cNvSpPr>
            <a:spLocks noGrp="1"/>
          </p:cNvSpPr>
          <p:nvPr>
            <p:ph type="pic" sz="quarter" idx="13" hasCustomPrompt="1"/>
          </p:nvPr>
        </p:nvSpPr>
        <p:spPr>
          <a:xfrm>
            <a:off x="1526293" y="1554582"/>
            <a:ext cx="3555043" cy="3217333"/>
          </a:xfrm>
        </p:spPr>
        <p:txBody>
          <a:bodyPr/>
          <a:lstStyle>
            <a:lvl1pPr>
              <a:buFontTx/>
              <a:buNone/>
              <a:defRPr/>
            </a:lvl1pPr>
          </a:lstStyle>
          <a:p>
            <a:r>
              <a:rPr lang="en-US" dirty="0"/>
              <a:t>Click to add photo</a:t>
            </a:r>
          </a:p>
        </p:txBody>
      </p:sp>
      <p:sp>
        <p:nvSpPr>
          <p:cNvPr id="298" name="Content Placeholder 2">
            <a:extLst>
              <a:ext uri="{FF2B5EF4-FFF2-40B4-BE49-F238E27FC236}">
                <a16:creationId xmlns:a16="http://schemas.microsoft.com/office/drawing/2014/main" id="{F0A93A7F-1937-4643-B9E7-342A8CB87BBB}"/>
              </a:ext>
            </a:extLst>
          </p:cNvPr>
          <p:cNvSpPr>
            <a:spLocks noGrp="1"/>
          </p:cNvSpPr>
          <p:nvPr>
            <p:ph idx="1" hasCustomPrompt="1"/>
          </p:nvPr>
        </p:nvSpPr>
        <p:spPr>
          <a:xfrm>
            <a:off x="5956783" y="1747592"/>
            <a:ext cx="5217173" cy="4351338"/>
          </a:xfrm>
        </p:spPr>
        <p:txBody>
          <a:bodyPr>
            <a:normAutofit/>
          </a:bodyPr>
          <a:lstStyle>
            <a:lvl1pPr>
              <a:buFontTx/>
              <a:buNone/>
              <a:defRPr sz="24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id="{B5082B2A-0AFE-456C-9506-A5DAF807FFE7}"/>
              </a:ext>
              <a:ext uri="{C183D7F6-B498-43B3-948B-1728B52AA6E4}">
                <adec:decorative xmlns:adec="http://schemas.microsoft.com/office/drawing/2017/decorative" val="1"/>
              </a:ext>
            </a:extLst>
          </p:cNvPr>
          <p:cNvGrpSpPr/>
          <p:nvPr userDrawn="1"/>
        </p:nvGrpSpPr>
        <p:grpSpPr>
          <a:xfrm>
            <a:off x="739959" y="3491269"/>
            <a:ext cx="365021" cy="365021"/>
            <a:chOff x="739959" y="3491269"/>
            <a:chExt cx="365021" cy="365021"/>
          </a:xfrm>
        </p:grpSpPr>
        <p:sp>
          <p:nvSpPr>
            <p:cNvPr id="267" name="Oval 266">
              <a:extLst>
                <a:ext uri="{FF2B5EF4-FFF2-40B4-BE49-F238E27FC236}">
                  <a16:creationId xmlns:a16="http://schemas.microsoft.com/office/drawing/2014/main" id="{1D723022-AE16-42E7-AB92-B0D8FA9619B6}"/>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8" name="Oval 267">
              <a:extLst>
                <a:ext uri="{FF2B5EF4-FFF2-40B4-BE49-F238E27FC236}">
                  <a16:creationId xmlns:a16="http://schemas.microsoft.com/office/drawing/2014/main" id="{01A660D0-3253-401B-9F04-DD8E71CC7A7F}"/>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a:extLst>
              <a:ext uri="{FF2B5EF4-FFF2-40B4-BE49-F238E27FC236}">
                <a16:creationId xmlns:a16="http://schemas.microsoft.com/office/drawing/2014/main" id="{7D1E36DE-F754-4C67-AEDB-7A4CD5259E08}"/>
              </a:ext>
              <a:ext uri="{C183D7F6-B498-43B3-948B-1728B52AA6E4}">
                <adec:decorative xmlns:adec="http://schemas.microsoft.com/office/drawing/2017/decorative" val="1"/>
              </a:ext>
            </a:extLst>
          </p:cNvPr>
          <p:cNvGrpSpPr/>
          <p:nvPr userDrawn="1"/>
        </p:nvGrpSpPr>
        <p:grpSpPr>
          <a:xfrm>
            <a:off x="496583" y="550047"/>
            <a:ext cx="1910252" cy="709661"/>
            <a:chOff x="496583" y="795582"/>
            <a:chExt cx="1910252" cy="709661"/>
          </a:xfrm>
        </p:grpSpPr>
        <p:grpSp>
          <p:nvGrpSpPr>
            <p:cNvPr id="261" name="Graphic 38">
              <a:extLst>
                <a:ext uri="{FF2B5EF4-FFF2-40B4-BE49-F238E27FC236}">
                  <a16:creationId xmlns:a16="http://schemas.microsoft.com/office/drawing/2014/main" id="{A4AD9011-9DCC-4A0F-BA80-27E6D3D5C046}"/>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solidFill>
          </p:grpSpPr>
          <p:sp>
            <p:nvSpPr>
              <p:cNvPr id="262" name="Freeform: Shape 261">
                <a:extLst>
                  <a:ext uri="{FF2B5EF4-FFF2-40B4-BE49-F238E27FC236}">
                    <a16:creationId xmlns:a16="http://schemas.microsoft.com/office/drawing/2014/main"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64" name="Graphic 38">
              <a:extLst>
                <a:ext uri="{FF2B5EF4-FFF2-40B4-BE49-F238E27FC236}">
                  <a16:creationId xmlns:a16="http://schemas.microsoft.com/office/drawing/2014/main" id="{BBB1AE73-7E55-49A4-8496-2B21B9BAB179}"/>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reeform: Shape 264">
                <a:extLst>
                  <a:ext uri="{FF2B5EF4-FFF2-40B4-BE49-F238E27FC236}">
                    <a16:creationId xmlns:a16="http://schemas.microsoft.com/office/drawing/2014/main"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sp>
        <p:nvSpPr>
          <p:cNvPr id="299" name="Date Placeholder 178">
            <a:extLst>
              <a:ext uri="{FF2B5EF4-FFF2-40B4-BE49-F238E27FC236}">
                <a16:creationId xmlns:a16="http://schemas.microsoft.com/office/drawing/2014/main" id="{82E560EB-BE56-4EED-AE06-F6BBC6A77F06}"/>
              </a:ext>
            </a:extLst>
          </p:cNvPr>
          <p:cNvSpPr>
            <a:spLocks noGrp="1"/>
          </p:cNvSpPr>
          <p:nvPr>
            <p:ph type="dt" sz="half" idx="10"/>
          </p:nvPr>
        </p:nvSpPr>
        <p:spPr>
          <a:xfrm>
            <a:off x="838200" y="6356350"/>
            <a:ext cx="2743200" cy="365125"/>
          </a:xfrm>
        </p:spPr>
        <p:txBody>
          <a:bodyPr/>
          <a:lstStyle/>
          <a:p>
            <a:fld id="{28DA586B-149A-4731-B894-F439E6635A2E}" type="datetime1">
              <a:rPr lang="en-US" smtClean="0"/>
              <a:t>9/29/2021</a:t>
            </a:fld>
            <a:endParaRPr lang="en-US"/>
          </a:p>
        </p:txBody>
      </p:sp>
      <p:sp>
        <p:nvSpPr>
          <p:cNvPr id="300" name="Footer Placeholder 179">
            <a:extLst>
              <a:ext uri="{FF2B5EF4-FFF2-40B4-BE49-F238E27FC236}">
                <a16:creationId xmlns:a16="http://schemas.microsoft.com/office/drawing/2014/main" id="{B8F63808-3D77-44F6-BA39-EBAA7F3A644A}"/>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301" name="Slide Number Placeholder 180">
            <a:extLst>
              <a:ext uri="{FF2B5EF4-FFF2-40B4-BE49-F238E27FC236}">
                <a16:creationId xmlns:a16="http://schemas.microsoft.com/office/drawing/2014/main" id="{48A1F651-8B76-426E-B2A3-79B5E58870B3}"/>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a:p>
        </p:txBody>
      </p:sp>
    </p:spTree>
    <p:extLst>
      <p:ext uri="{BB962C8B-B14F-4D97-AF65-F5344CB8AC3E}">
        <p14:creationId xmlns:p14="http://schemas.microsoft.com/office/powerpoint/2010/main" val="4033488048"/>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anchor="b">
            <a:normAutofit/>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a:normAutofit/>
          </a:bodyPr>
          <a:lstStyle>
            <a:lvl1pPr marL="0" indent="0">
              <a:lnSpc>
                <a:spcPct val="100000"/>
              </a:lnSpc>
              <a:buFontTx/>
              <a:buNone/>
              <a:defRPr sz="180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id="{7B72116B-F388-4C73-BC4A-D8292B5DA7E2}"/>
              </a:ext>
            </a:extLst>
          </p:cNvPr>
          <p:cNvSpPr>
            <a:spLocks noGrp="1"/>
          </p:cNvSpPr>
          <p:nvPr>
            <p:ph type="dt" sz="half" idx="15"/>
          </p:nvPr>
        </p:nvSpPr>
        <p:spPr/>
        <p:txBody>
          <a:bodyPr/>
          <a:lstStyle/>
          <a:p>
            <a:fld id="{34DC9094-7AE2-4A0C-ADA1-0B6CF537F5E3}" type="datetime1">
              <a:rPr lang="en-US" smtClean="0"/>
              <a:t>9/29/2021</a:t>
            </a:fld>
            <a:endParaRPr lang="en-US"/>
          </a:p>
        </p:txBody>
      </p:sp>
      <p:sp>
        <p:nvSpPr>
          <p:cNvPr id="386" name="Footer Placehold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a:lstStyle/>
          <a:p>
            <a:r>
              <a:rPr lang="en-US"/>
              <a:t>PRESENTATION TITLE</a:t>
            </a:r>
          </a:p>
        </p:txBody>
      </p:sp>
      <p:sp>
        <p:nvSpPr>
          <p:cNvPr id="387" name="Slide Number Placehold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a:lstStyle/>
          <a:p>
            <a:fld id="{5EA792F7-1D9E-4C7E-A103-E8EDFDC2691E}" type="slidenum">
              <a:rPr lang="en-US" smtClean="0"/>
              <a:t>‹#›</a:t>
            </a:fld>
            <a:endParaRPr lang="en-US"/>
          </a:p>
        </p:txBody>
      </p:sp>
      <p:grpSp>
        <p:nvGrpSpPr>
          <p:cNvPr id="9" name="Graphic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reeform: Shap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phic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phic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38" name="Group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reeform: Shape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1" name="Freeform: Shape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42" name="Freeform: Shape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3" name="Title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a:lstStyle>
            <a:lvl1pPr algn="ctr">
              <a:defRPr sz="6000" b="1" spc="1500" baseline="0"/>
            </a:lvl1pPr>
          </a:lstStyle>
          <a:p>
            <a:r>
              <a:rPr lang="en-US" dirty="0"/>
              <a:t>CLICK</a:t>
            </a:r>
            <a:br>
              <a:rPr lang="en-US" dirty="0"/>
            </a:br>
            <a:r>
              <a:rPr lang="en-US" dirty="0"/>
              <a:t>TO ADD TITLE</a:t>
            </a:r>
          </a:p>
        </p:txBody>
      </p:sp>
      <p:sp>
        <p:nvSpPr>
          <p:cNvPr id="44" name="Subtitle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a:lstStyle>
            <a:lvl1pPr algn="ctr">
              <a:buFontTx/>
              <a:buNone/>
              <a:defRPr sz="2400" spc="400" baseline="0"/>
            </a:lvl1pPr>
          </a:lstStyle>
          <a:p>
            <a:r>
              <a:rPr lang="en-US" dirty="0"/>
              <a:t>CLICK TO ADD SUBTITLE</a:t>
            </a:r>
          </a:p>
        </p:txBody>
      </p:sp>
      <p:sp>
        <p:nvSpPr>
          <p:cNvPr id="45" name="Graphic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Graphic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Oval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Oval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Picture Placeholder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a:noAutofit/>
          </a:bodyPr>
          <a:lstStyle>
            <a:lvl1pPr algn="ctr">
              <a:buFontTx/>
              <a:buNone/>
              <a:defRPr/>
            </a:lvl1pPr>
          </a:lstStyle>
          <a:p>
            <a:r>
              <a:rPr lang="en-US"/>
              <a:t>Click icon to add picture</a:t>
            </a:r>
            <a:endParaRPr lang="en-US" dirty="0"/>
          </a:p>
        </p:txBody>
      </p:sp>
      <p:grpSp>
        <p:nvGrpSpPr>
          <p:cNvPr id="15" name="Graphic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reeform: Shape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7B77A4-4CF4-4A22-A9B5-DAC255FAF53C}"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191" name="Footer Placeholder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192" name="Slide Number Placehold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3" name="Graphic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26" name="Group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le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31" name="Date Placeholder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9BB63C-A8D4-4F32-819C-F6F6BA0476C2}"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32" name="Footer Placeholder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33" name="Slide Number Placeholder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18" name="Title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anchor="ctr"/>
          <a:lstStyle>
            <a:lvl1pPr algn="ctr">
              <a:lnSpc>
                <a:spcPct val="100000"/>
              </a:lnSpc>
              <a:defRPr/>
            </a:lvl1pPr>
          </a:lstStyle>
          <a:p>
            <a:r>
              <a:rPr lang="en-US"/>
              <a:t>Click to edit Master title style</a:t>
            </a:r>
            <a:endParaRPr lang="en-US" dirty="0"/>
          </a:p>
        </p:txBody>
      </p:sp>
      <p:sp>
        <p:nvSpPr>
          <p:cNvPr id="36" name="Text Placeholder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a:lstStyle>
            <a:lvl1pPr algn="ctr">
              <a:buFontTx/>
              <a:buNone/>
              <a:defRPr/>
            </a:lvl1pPr>
          </a:lstStyle>
          <a:p>
            <a:pPr lvl="0"/>
            <a:r>
              <a:rPr lang="en-US" dirty="0"/>
              <a:t>Click to add text</a:t>
            </a:r>
          </a:p>
        </p:txBody>
      </p:sp>
      <p:sp>
        <p:nvSpPr>
          <p:cNvPr id="19" name="Freeform: Shape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6" name="Date Placeholder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089AFA-FF4D-4DFB-9A2D-57BFB79B8D69}"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7" name="Footer Placeholder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grpSp>
        <p:nvGrpSpPr>
          <p:cNvPr id="28" name="Graphic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reeform: Shape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4" name="Slide Number Placeholder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a:lstStyle/>
          <a:p>
            <a:r>
              <a:rPr lang="en-US"/>
              <a:t>Click to edit Master title style</a:t>
            </a:r>
            <a:endParaRPr lang="en-US" dirty="0"/>
          </a:p>
        </p:txBody>
      </p:sp>
      <p:grpSp>
        <p:nvGrpSpPr>
          <p:cNvPr id="2" name="Group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reeform: Shape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60" name="Oval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Date Placeholder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8273EB-16C1-441E-9180-E8793C467BE0}"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2" name="Footer Placeholder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p>
        </p:txBody>
      </p:sp>
      <p:sp>
        <p:nvSpPr>
          <p:cNvPr id="63" name="Slide Number Placeholder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4433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1" name="Graphic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5" name="Picture Placeholder 11">
            <a:extLst>
              <a:ext uri="{FF2B5EF4-FFF2-40B4-BE49-F238E27FC236}">
                <a16:creationId xmlns:a16="http://schemas.microsoft.com/office/drawing/2014/main" id="{D0363784-2970-4EEC-A27D-C144838C7934}"/>
              </a:ext>
            </a:extLst>
          </p:cNvPr>
          <p:cNvSpPr>
            <a:spLocks noGrp="1"/>
          </p:cNvSpPr>
          <p:nvPr>
            <p:ph type="pic" sz="quarter" idx="14"/>
          </p:nvPr>
        </p:nvSpPr>
        <p:spPr>
          <a:xfrm>
            <a:off x="745213" y="2021303"/>
            <a:ext cx="2286000" cy="2286000"/>
          </a:xfrm>
          <a:prstGeom prst="ellipse">
            <a:avLst/>
          </a:prstGeom>
        </p:spPr>
        <p:txBody>
          <a:bodyPr>
            <a:normAutofit/>
          </a:bodyPr>
          <a:lstStyle>
            <a:lvl1pPr>
              <a:defRPr sz="2000"/>
            </a:lvl1pPr>
          </a:lstStyle>
          <a:p>
            <a:r>
              <a:rPr lang="en-US"/>
              <a:t>Click icon to add picture</a:t>
            </a:r>
          </a:p>
        </p:txBody>
      </p:sp>
      <p:sp>
        <p:nvSpPr>
          <p:cNvPr id="26" name="Picture Placeholder 11">
            <a:extLst>
              <a:ext uri="{FF2B5EF4-FFF2-40B4-BE49-F238E27FC236}">
                <a16:creationId xmlns:a16="http://schemas.microsoft.com/office/drawing/2014/main" id="{A5F161F4-CB8E-480F-8499-D1BD68C8BB59}"/>
              </a:ext>
            </a:extLst>
          </p:cNvPr>
          <p:cNvSpPr>
            <a:spLocks noGrp="1"/>
          </p:cNvSpPr>
          <p:nvPr>
            <p:ph type="pic" sz="quarter" idx="15"/>
          </p:nvPr>
        </p:nvSpPr>
        <p:spPr>
          <a:xfrm>
            <a:off x="3551776" y="2021303"/>
            <a:ext cx="2286000" cy="2286000"/>
          </a:xfrm>
          <a:prstGeom prst="ellipse">
            <a:avLst/>
          </a:prstGeom>
        </p:spPr>
        <p:txBody>
          <a:bodyPr>
            <a:normAutofit/>
          </a:bodyPr>
          <a:lstStyle>
            <a:lvl1pPr>
              <a:defRPr sz="2000"/>
            </a:lvl1pPr>
          </a:lstStyle>
          <a:p>
            <a:r>
              <a:rPr lang="en-US"/>
              <a:t>Click icon to add picture</a:t>
            </a:r>
          </a:p>
        </p:txBody>
      </p:sp>
      <p:sp>
        <p:nvSpPr>
          <p:cNvPr id="27" name="Picture Placeholder 11">
            <a:extLst>
              <a:ext uri="{FF2B5EF4-FFF2-40B4-BE49-F238E27FC236}">
                <a16:creationId xmlns:a16="http://schemas.microsoft.com/office/drawing/2014/main" id="{FA25DBB0-929B-4EA3-AF0A-D34760BBAB8E}"/>
              </a:ext>
            </a:extLst>
          </p:cNvPr>
          <p:cNvSpPr>
            <a:spLocks noGrp="1"/>
          </p:cNvSpPr>
          <p:nvPr>
            <p:ph type="pic" sz="quarter" idx="16"/>
          </p:nvPr>
        </p:nvSpPr>
        <p:spPr>
          <a:xfrm>
            <a:off x="6358339" y="2021303"/>
            <a:ext cx="2286000" cy="2286000"/>
          </a:xfrm>
          <a:prstGeom prst="ellipse">
            <a:avLst/>
          </a:prstGeom>
        </p:spPr>
        <p:txBody>
          <a:bodyPr>
            <a:normAutofit/>
          </a:bodyPr>
          <a:lstStyle>
            <a:lvl1pPr>
              <a:defRPr sz="2000"/>
            </a:lvl1pPr>
          </a:lstStyle>
          <a:p>
            <a:r>
              <a:rPr lang="en-US"/>
              <a:t>Click icon to add picture</a:t>
            </a:r>
          </a:p>
        </p:txBody>
      </p:sp>
      <p:sp>
        <p:nvSpPr>
          <p:cNvPr id="28" name="Picture Placeholder 11">
            <a:extLst>
              <a:ext uri="{FF2B5EF4-FFF2-40B4-BE49-F238E27FC236}">
                <a16:creationId xmlns:a16="http://schemas.microsoft.com/office/drawing/2014/main" id="{2166858A-D674-4111-9862-D87359001031}"/>
              </a:ext>
            </a:extLst>
          </p:cNvPr>
          <p:cNvSpPr>
            <a:spLocks noGrp="1"/>
          </p:cNvSpPr>
          <p:nvPr>
            <p:ph type="pic" sz="quarter" idx="17"/>
          </p:nvPr>
        </p:nvSpPr>
        <p:spPr>
          <a:xfrm>
            <a:off x="9164901" y="2021303"/>
            <a:ext cx="2286000" cy="2286000"/>
          </a:xfrm>
          <a:prstGeom prst="ellipse">
            <a:avLst/>
          </a:prstGeom>
        </p:spPr>
        <p:txBody>
          <a:bodyPr>
            <a:normAutofit/>
          </a:bodyPr>
          <a:lstStyle>
            <a:lvl1pPr>
              <a:defRPr sz="2000"/>
            </a:lvl1pPr>
          </a:lstStyle>
          <a:p>
            <a:r>
              <a:rPr lang="en-US"/>
              <a:t>Click icon to add picture</a:t>
            </a:r>
          </a:p>
        </p:txBody>
      </p:sp>
      <p:sp>
        <p:nvSpPr>
          <p:cNvPr id="29" name="Text Placeholder 20">
            <a:extLst>
              <a:ext uri="{FF2B5EF4-FFF2-40B4-BE49-F238E27FC236}">
                <a16:creationId xmlns:a16="http://schemas.microsoft.com/office/drawing/2014/main" id="{0A21E468-9819-48EA-9CFE-D8A100CF2FBC}"/>
              </a:ext>
            </a:extLst>
          </p:cNvPr>
          <p:cNvSpPr>
            <a:spLocks noGrp="1"/>
          </p:cNvSpPr>
          <p:nvPr>
            <p:ph type="body" sz="quarter" idx="18" hasCustomPrompt="1"/>
          </p:nvPr>
        </p:nvSpPr>
        <p:spPr>
          <a:xfrm>
            <a:off x="762000" y="4417646"/>
            <a:ext cx="2286000" cy="365125"/>
          </a:xfrm>
        </p:spPr>
        <p:txBody>
          <a:bodyPr anchor="ctr">
            <a:noAutofit/>
          </a:bodyPr>
          <a:lstStyle>
            <a:lvl1pPr marL="0" indent="0" algn="ctr">
              <a:lnSpc>
                <a:spcPct val="100000"/>
              </a:lnSpc>
              <a:spcBef>
                <a:spcPts val="0"/>
              </a:spcBef>
              <a:spcAft>
                <a:spcPts val="0"/>
              </a:spcAft>
              <a:buNone/>
              <a:defRPr lang="en-US" sz="2800" b="0" kern="1200" dirty="0" smtClean="0">
                <a:solidFill>
                  <a:schemeClr val="tx1">
                    <a:hueOff val="0"/>
                    <a:satOff val="0"/>
                    <a:lumOff val="0"/>
                    <a:alphaOff val="0"/>
                  </a:schemeClr>
                </a:solidFill>
                <a:latin typeface="+mj-lt"/>
                <a:ea typeface="+mn-ea"/>
                <a:cs typeface="+mn-cs"/>
              </a:defRPr>
            </a:lvl1pPr>
          </a:lstStyle>
          <a:p>
            <a:pPr lvl="0"/>
            <a:r>
              <a:rPr lang="en-US" dirty="0"/>
              <a:t>Name</a:t>
            </a:r>
          </a:p>
        </p:txBody>
      </p:sp>
      <p:sp>
        <p:nvSpPr>
          <p:cNvPr id="30" name="Text Placeholder 22">
            <a:extLst>
              <a:ext uri="{FF2B5EF4-FFF2-40B4-BE49-F238E27FC236}">
                <a16:creationId xmlns:a16="http://schemas.microsoft.com/office/drawing/2014/main" id="{2AA605BC-184B-485A-B68D-27607D4AAB0C}"/>
              </a:ext>
            </a:extLst>
          </p:cNvPr>
          <p:cNvSpPr>
            <a:spLocks noGrp="1"/>
          </p:cNvSpPr>
          <p:nvPr>
            <p:ph type="body" sz="quarter" idx="19" hasCustomPrompt="1"/>
          </p:nvPr>
        </p:nvSpPr>
        <p:spPr>
          <a:xfrm>
            <a:off x="762000"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1" name="Text Placeholder 20">
            <a:extLst>
              <a:ext uri="{FF2B5EF4-FFF2-40B4-BE49-F238E27FC236}">
                <a16:creationId xmlns:a16="http://schemas.microsoft.com/office/drawing/2014/main" id="{5E1DA376-8DFF-42EB-AC05-624D4CC17008}"/>
              </a:ext>
            </a:extLst>
          </p:cNvPr>
          <p:cNvSpPr>
            <a:spLocks noGrp="1"/>
          </p:cNvSpPr>
          <p:nvPr>
            <p:ph type="body" sz="quarter" idx="20" hasCustomPrompt="1"/>
          </p:nvPr>
        </p:nvSpPr>
        <p:spPr>
          <a:xfrm>
            <a:off x="3562967"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2" name="Text Placeholder 22">
            <a:extLst>
              <a:ext uri="{FF2B5EF4-FFF2-40B4-BE49-F238E27FC236}">
                <a16:creationId xmlns:a16="http://schemas.microsoft.com/office/drawing/2014/main" id="{88EA8545-B741-4E15-8054-C79F08609384}"/>
              </a:ext>
            </a:extLst>
          </p:cNvPr>
          <p:cNvSpPr>
            <a:spLocks noGrp="1"/>
          </p:cNvSpPr>
          <p:nvPr>
            <p:ph type="body" sz="quarter" idx="21" hasCustomPrompt="1"/>
          </p:nvPr>
        </p:nvSpPr>
        <p:spPr>
          <a:xfrm>
            <a:off x="3562967"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3" name="Text Placeholder 20">
            <a:extLst>
              <a:ext uri="{FF2B5EF4-FFF2-40B4-BE49-F238E27FC236}">
                <a16:creationId xmlns:a16="http://schemas.microsoft.com/office/drawing/2014/main" id="{C5DDD12B-8AD2-4194-9011-B8AE495CE84A}"/>
              </a:ext>
            </a:extLst>
          </p:cNvPr>
          <p:cNvSpPr>
            <a:spLocks noGrp="1"/>
          </p:cNvSpPr>
          <p:nvPr>
            <p:ph type="body" sz="quarter" idx="22" hasCustomPrompt="1"/>
          </p:nvPr>
        </p:nvSpPr>
        <p:spPr>
          <a:xfrm>
            <a:off x="6363934"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4" name="Text Placeholder 22">
            <a:extLst>
              <a:ext uri="{FF2B5EF4-FFF2-40B4-BE49-F238E27FC236}">
                <a16:creationId xmlns:a16="http://schemas.microsoft.com/office/drawing/2014/main" id="{E1E9CE9A-B335-4B09-A6DC-9FDAE1A8541E}"/>
              </a:ext>
            </a:extLst>
          </p:cNvPr>
          <p:cNvSpPr>
            <a:spLocks noGrp="1"/>
          </p:cNvSpPr>
          <p:nvPr>
            <p:ph type="body" sz="quarter" idx="23" hasCustomPrompt="1"/>
          </p:nvPr>
        </p:nvSpPr>
        <p:spPr>
          <a:xfrm>
            <a:off x="6363934"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
        <p:nvSpPr>
          <p:cNvPr id="35" name="Text Placeholder 20">
            <a:extLst>
              <a:ext uri="{FF2B5EF4-FFF2-40B4-BE49-F238E27FC236}">
                <a16:creationId xmlns:a16="http://schemas.microsoft.com/office/drawing/2014/main" id="{05755812-FA39-400E-9830-518115B16F1A}"/>
              </a:ext>
            </a:extLst>
          </p:cNvPr>
          <p:cNvSpPr>
            <a:spLocks noGrp="1"/>
          </p:cNvSpPr>
          <p:nvPr>
            <p:ph type="body" sz="quarter" idx="24" hasCustomPrompt="1"/>
          </p:nvPr>
        </p:nvSpPr>
        <p:spPr>
          <a:xfrm>
            <a:off x="9164901" y="4417646"/>
            <a:ext cx="2286000" cy="365125"/>
          </a:xfrm>
        </p:spPr>
        <p:txBody>
          <a:bodyPr vert="horz" lIns="91440" tIns="45720" rIns="91440" bIns="45720" rtlCol="0" anchor="ctr">
            <a:noAutofit/>
          </a:bodyPr>
          <a:lstStyle>
            <a:lvl1pPr marL="0" indent="0" algn="ctr">
              <a:spcAft>
                <a:spcPts val="0"/>
              </a:spcAft>
              <a:buNone/>
              <a:defRPr lang="en-US" b="0" dirty="0">
                <a:solidFill>
                  <a:schemeClr val="tx1">
                    <a:hueOff val="0"/>
                    <a:satOff val="0"/>
                    <a:lumOff val="0"/>
                    <a:alphaOff val="0"/>
                  </a:schemeClr>
                </a:solidFill>
                <a:latin typeface="+mj-lt"/>
              </a:defRPr>
            </a:lvl1pPr>
          </a:lstStyle>
          <a:p>
            <a:pPr marL="228600" lvl="0" indent="-228600" algn="ctr">
              <a:lnSpc>
                <a:spcPct val="100000"/>
              </a:lnSpc>
              <a:spcBef>
                <a:spcPts val="0"/>
              </a:spcBef>
              <a:spcAft>
                <a:spcPts val="966"/>
              </a:spcAft>
            </a:pPr>
            <a:r>
              <a:rPr lang="en-US" dirty="0"/>
              <a:t>Name</a:t>
            </a:r>
          </a:p>
        </p:txBody>
      </p:sp>
      <p:sp>
        <p:nvSpPr>
          <p:cNvPr id="36" name="Text Placeholder 22">
            <a:extLst>
              <a:ext uri="{FF2B5EF4-FFF2-40B4-BE49-F238E27FC236}">
                <a16:creationId xmlns:a16="http://schemas.microsoft.com/office/drawing/2014/main" id="{B0C99DAB-BC75-4032-B8DE-82896B438816}"/>
              </a:ext>
            </a:extLst>
          </p:cNvPr>
          <p:cNvSpPr>
            <a:spLocks noGrp="1"/>
          </p:cNvSpPr>
          <p:nvPr>
            <p:ph type="body" sz="quarter" idx="25" hasCustomPrompt="1"/>
          </p:nvPr>
        </p:nvSpPr>
        <p:spPr>
          <a:xfrm>
            <a:off x="9164901" y="4802088"/>
            <a:ext cx="2286000" cy="365125"/>
          </a:xfrm>
        </p:spPr>
        <p:txBody>
          <a:bodyPr anchor="t">
            <a:noAutofit/>
          </a:bodyPr>
          <a:lstStyle>
            <a:lvl1pPr marL="0" indent="0" algn="ctr">
              <a:lnSpc>
                <a:spcPct val="100000"/>
              </a:lnSpc>
              <a:spcBef>
                <a:spcPts val="0"/>
              </a:spcBef>
              <a:spcAft>
                <a:spcPts val="0"/>
              </a:spcAft>
              <a:buNone/>
              <a:defRPr lang="en-US" sz="1600" kern="1200" dirty="0">
                <a:solidFill>
                  <a:schemeClr val="tx1">
                    <a:hueOff val="0"/>
                    <a:satOff val="0"/>
                    <a:lumOff val="0"/>
                    <a:alphaOff val="0"/>
                  </a:schemeClr>
                </a:solidFill>
                <a:latin typeface="+mn-lt"/>
                <a:ea typeface="+mn-ea"/>
                <a:cs typeface="+mn-cs"/>
              </a:defRPr>
            </a:lvl1pPr>
          </a:lstStyle>
          <a:p>
            <a:pPr lvl="0"/>
            <a:r>
              <a:rPr lang="en-US" dirty="0"/>
              <a:t>Title</a:t>
            </a:r>
          </a:p>
        </p:txBody>
      </p:sp>
    </p:spTree>
    <p:extLst>
      <p:ext uri="{BB962C8B-B14F-4D97-AF65-F5344CB8AC3E}">
        <p14:creationId xmlns:p14="http://schemas.microsoft.com/office/powerpoint/2010/main" val="2792476256"/>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34" name="Graphic 4">
            <a:extLst>
              <a:ext uri="{FF2B5EF4-FFF2-40B4-BE49-F238E27FC236}">
                <a16:creationId xmlns:a16="http://schemas.microsoft.com/office/drawing/2014/main" id="{F6919F4A-127D-4827-9E80-D8662425CC16}"/>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52" name="Group 51">
            <a:extLst>
              <a:ext uri="{FF2B5EF4-FFF2-40B4-BE49-F238E27FC236}">
                <a16:creationId xmlns:a16="http://schemas.microsoft.com/office/drawing/2014/main" id="{3BF87D25-4424-40BA-B114-A4FB8BDFE843}"/>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3" name="Freeform: Shape 52">
              <a:extLst>
                <a:ext uri="{FF2B5EF4-FFF2-40B4-BE49-F238E27FC236}">
                  <a16:creationId xmlns:a16="http://schemas.microsoft.com/office/drawing/2014/main" id="{B567477D-2972-4718-B0A2-9FC97531B87F}"/>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52D08859-301B-4802-95D8-B8A552752B90}"/>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48" name="Title 1">
            <a:extLst>
              <a:ext uri="{FF2B5EF4-FFF2-40B4-BE49-F238E27FC236}">
                <a16:creationId xmlns:a16="http://schemas.microsoft.com/office/drawing/2014/main" id="{430ADD3E-99CC-43CF-9A97-D44AA54C5F1E}"/>
              </a:ext>
            </a:extLst>
          </p:cNvPr>
          <p:cNvSpPr>
            <a:spLocks noGrp="1"/>
          </p:cNvSpPr>
          <p:nvPr>
            <p:ph type="title"/>
          </p:nvPr>
        </p:nvSpPr>
        <p:spPr>
          <a:xfrm>
            <a:off x="1331088" y="565739"/>
            <a:ext cx="9745883" cy="1124949"/>
          </a:xfrm>
        </p:spPr>
        <p:txBody>
          <a:bodyPr/>
          <a:lstStyle/>
          <a:p>
            <a:r>
              <a:rPr lang="en-US"/>
              <a:t>Click to edit Master title style</a:t>
            </a:r>
            <a:endParaRPr lang="en-US" dirty="0"/>
          </a:p>
        </p:txBody>
      </p:sp>
      <p:sp>
        <p:nvSpPr>
          <p:cNvPr id="49" name="Date Placeholder 10">
            <a:extLst>
              <a:ext uri="{FF2B5EF4-FFF2-40B4-BE49-F238E27FC236}">
                <a16:creationId xmlns:a16="http://schemas.microsoft.com/office/drawing/2014/main" id="{8C8B246A-7ACC-4517-903D-35509488E52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B490EC5-6F65-45BF-89F3-AC4DE8AFDD8B}" type="datetime1">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t>9/29/2021</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50" name="Footer Placeholder 11">
            <a:extLst>
              <a:ext uri="{FF2B5EF4-FFF2-40B4-BE49-F238E27FC236}">
                <a16:creationId xmlns:a16="http://schemas.microsoft.com/office/drawing/2014/main" id="{C75AD95D-76DC-4BCD-8AFB-35B7DB2D7F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PRESENTATION TITLE</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51" name="Slide Number Placeholder 12">
            <a:extLst>
              <a:ext uri="{FF2B5EF4-FFF2-40B4-BE49-F238E27FC236}">
                <a16:creationId xmlns:a16="http://schemas.microsoft.com/office/drawing/2014/main" id="{65BB740A-80ED-48DA-B622-9643EFA2303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 name="Oval 1">
            <a:extLst>
              <a:ext uri="{FF2B5EF4-FFF2-40B4-BE49-F238E27FC236}">
                <a16:creationId xmlns:a16="http://schemas.microsoft.com/office/drawing/2014/main" id="{7F7C86B6-604E-4B54-A07B-F9BB80F8727E}"/>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884E0F3D-4529-453A-AD51-82F68FA8ECED}" type="datetimeFigureOut">
              <a:rPr lang="en-US" smtClean="0"/>
              <a:t>9/29/2021</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endParaRPr lang="en-US"/>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5EA792F7-1D9E-4C7E-A103-E8EDFDC2691E}" type="slidenum">
              <a:rPr lang="en-US" smtClean="0"/>
              <a:t>‹#›</a:t>
            </a:fld>
            <a:endParaRPr lang="en-US"/>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75"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scapimag.com/2020/11/24/perception-theatres-black-magic-is-joyful-and-smart-exploration-of-grief/" TargetMode="External"/><Relationship Id="rId7"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www.totaltheater.com/?q=node/860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id="{02394CBA-755F-42B7-BF28-BDBB599FAAFF}"/>
              </a:ext>
            </a:extLst>
          </p:cNvPr>
          <p:cNvSpPr>
            <a:spLocks noGrp="1"/>
          </p:cNvSpPr>
          <p:nvPr>
            <p:ph type="ctrTitle"/>
          </p:nvPr>
        </p:nvSpPr>
        <p:spPr>
          <a:xfrm>
            <a:off x="1521269" y="799275"/>
            <a:ext cx="4579668" cy="3028072"/>
          </a:xfrm>
        </p:spPr>
        <p:txBody>
          <a:bodyPr/>
          <a:lstStyle/>
          <a:p>
            <a:r>
              <a:rPr lang="en-US" dirty="0"/>
              <a:t>MYESHA-TIARA’S</a:t>
            </a:r>
          </a:p>
        </p:txBody>
      </p:sp>
      <p:sp>
        <p:nvSpPr>
          <p:cNvPr id="81" name="Subtitle 80">
            <a:extLst>
              <a:ext uri="{FF2B5EF4-FFF2-40B4-BE49-F238E27FC236}">
                <a16:creationId xmlns:a16="http://schemas.microsoft.com/office/drawing/2014/main" id="{3F9E8A38-46A0-49FF-8F72-481E44F49E38}"/>
              </a:ext>
            </a:extLst>
          </p:cNvPr>
          <p:cNvSpPr>
            <a:spLocks noGrp="1"/>
          </p:cNvSpPr>
          <p:nvPr>
            <p:ph type="subTitle" idx="1"/>
          </p:nvPr>
        </p:nvSpPr>
        <p:spPr>
          <a:xfrm>
            <a:off x="1521269" y="3919422"/>
            <a:ext cx="4579668" cy="1166797"/>
          </a:xfrm>
        </p:spPr>
        <p:txBody>
          <a:bodyPr/>
          <a:lstStyle/>
          <a:p>
            <a:r>
              <a:rPr lang="en-US" dirty="0"/>
              <a:t>Directing Portfolio </a:t>
            </a:r>
          </a:p>
        </p:txBody>
      </p:sp>
      <p:pic>
        <p:nvPicPr>
          <p:cNvPr id="8" name="Picture Placeholder 7">
            <a:extLst>
              <a:ext uri="{FF2B5EF4-FFF2-40B4-BE49-F238E27FC236}">
                <a16:creationId xmlns:a16="http://schemas.microsoft.com/office/drawing/2014/main" id="{4EE6E687-5325-42C2-817F-ED9AE11FE2A0}"/>
              </a:ext>
            </a:extLst>
          </p:cNvPr>
          <p:cNvPicPr>
            <a:picLocks noGrp="1" noChangeAspect="1"/>
          </p:cNvPicPr>
          <p:nvPr>
            <p:ph type="pic" sz="quarter" idx="13"/>
          </p:nvPr>
        </p:nvPicPr>
        <p:blipFill>
          <a:blip r:embed="rId3"/>
          <a:srcRect/>
          <a:stretch/>
        </p:blipFill>
        <p:spPr>
          <a:xfrm>
            <a:off x="7068418" y="1957246"/>
            <a:ext cx="4207947" cy="4207947"/>
          </a:xfrm>
        </p:spPr>
      </p:pic>
    </p:spTree>
    <p:extLst>
      <p:ext uri="{BB962C8B-B14F-4D97-AF65-F5344CB8AC3E}">
        <p14:creationId xmlns:p14="http://schemas.microsoft.com/office/powerpoint/2010/main" val="888131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143665" y="136525"/>
            <a:ext cx="9745883" cy="1124949"/>
          </a:xfrm>
        </p:spPr>
        <p:txBody>
          <a:bodyPr/>
          <a:lstStyle/>
          <a:p>
            <a:r>
              <a:rPr lang="en-US" dirty="0"/>
              <a:t>2019: Directing Career</a:t>
            </a:r>
          </a:p>
        </p:txBody>
      </p:sp>
      <p:sp>
        <p:nvSpPr>
          <p:cNvPr id="10" name="Slide Number Placeholder 9">
            <a:extLst>
              <a:ext uri="{FF2B5EF4-FFF2-40B4-BE49-F238E27FC236}">
                <a16:creationId xmlns:a16="http://schemas.microsoft.com/office/drawing/2014/main" id="{2C362DCA-E911-4257-9999-C68876AD46A3}"/>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10</a:t>
            </a:fld>
            <a:endParaRPr lang="en-US" noProof="0"/>
          </a:p>
        </p:txBody>
      </p:sp>
      <p:graphicFrame>
        <p:nvGraphicFramePr>
          <p:cNvPr id="59" name="Content Placeholder 3" descr="Timeline Smart Art">
            <a:extLst>
              <a:ext uri="{FF2B5EF4-FFF2-40B4-BE49-F238E27FC236}">
                <a16:creationId xmlns:a16="http://schemas.microsoft.com/office/drawing/2014/main" id="{5BAF0755-8ABE-4C20-8B40-32ED0B27700B}"/>
              </a:ext>
            </a:extLst>
          </p:cNvPr>
          <p:cNvGraphicFramePr>
            <a:graphicFrameLocks/>
          </p:cNvGraphicFramePr>
          <p:nvPr>
            <p:extLst>
              <p:ext uri="{D42A27DB-BD31-4B8C-83A1-F6EECF244321}">
                <p14:modId xmlns:p14="http://schemas.microsoft.com/office/powerpoint/2010/main" val="4121090694"/>
              </p:ext>
            </p:extLst>
          </p:nvPr>
        </p:nvGraphicFramePr>
        <p:xfrm>
          <a:off x="522514" y="1673225"/>
          <a:ext cx="111469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40FAE5F-590C-48F3-8007-65AA69C9BBCC}"/>
              </a:ext>
            </a:extLst>
          </p:cNvPr>
          <p:cNvSpPr/>
          <p:nvPr/>
        </p:nvSpPr>
        <p:spPr>
          <a:xfrm rot="13746656">
            <a:off x="1628342" y="4341346"/>
            <a:ext cx="87026" cy="8702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Straight Connector 7">
            <a:extLst>
              <a:ext uri="{FF2B5EF4-FFF2-40B4-BE49-F238E27FC236}">
                <a16:creationId xmlns:a16="http://schemas.microsoft.com/office/drawing/2014/main" id="{C2216041-BA7E-4481-95B2-021CD1752781}"/>
              </a:ext>
            </a:extLst>
          </p:cNvPr>
          <p:cNvSpPr/>
          <p:nvPr/>
        </p:nvSpPr>
        <p:spPr>
          <a:xfrm>
            <a:off x="1671855" y="4073558"/>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tx1">
              <a:hueOff val="0"/>
              <a:satOff val="0"/>
              <a:lumOff val="0"/>
              <a:alphaOff val="0"/>
            </a:schemeClr>
          </a:fontRef>
        </p:style>
      </p:sp>
      <p:pic>
        <p:nvPicPr>
          <p:cNvPr id="3" name="Picture 2">
            <a:extLst>
              <a:ext uri="{FF2B5EF4-FFF2-40B4-BE49-F238E27FC236}">
                <a16:creationId xmlns:a16="http://schemas.microsoft.com/office/drawing/2014/main" id="{DB407291-8DAA-40C5-9397-D0F0A64B0488}"/>
              </a:ext>
            </a:extLst>
          </p:cNvPr>
          <p:cNvPicPr>
            <a:picLocks noChangeAspect="1"/>
          </p:cNvPicPr>
          <p:nvPr/>
        </p:nvPicPr>
        <p:blipFill rotWithShape="1">
          <a:blip r:embed="rId8"/>
          <a:srcRect l="9618" t="10616" r="36649" b="72736"/>
          <a:stretch/>
        </p:blipFill>
        <p:spPr>
          <a:xfrm>
            <a:off x="170656" y="4446238"/>
            <a:ext cx="3125155" cy="684558"/>
          </a:xfrm>
          <a:prstGeom prst="rect">
            <a:avLst/>
          </a:prstGeom>
        </p:spPr>
      </p:pic>
      <p:pic>
        <p:nvPicPr>
          <p:cNvPr id="5" name="Picture 4">
            <a:extLst>
              <a:ext uri="{FF2B5EF4-FFF2-40B4-BE49-F238E27FC236}">
                <a16:creationId xmlns:a16="http://schemas.microsoft.com/office/drawing/2014/main" id="{DE4C0911-634A-423E-92B4-45D44770764C}"/>
              </a:ext>
            </a:extLst>
          </p:cNvPr>
          <p:cNvPicPr>
            <a:picLocks noChangeAspect="1"/>
          </p:cNvPicPr>
          <p:nvPr/>
        </p:nvPicPr>
        <p:blipFill>
          <a:blip r:embed="rId9"/>
          <a:srcRect/>
          <a:stretch/>
        </p:blipFill>
        <p:spPr>
          <a:xfrm>
            <a:off x="8552616" y="406049"/>
            <a:ext cx="2859167" cy="2859167"/>
          </a:xfrm>
          <a:prstGeom prst="rect">
            <a:avLst/>
          </a:prstGeom>
        </p:spPr>
      </p:pic>
      <p:cxnSp>
        <p:nvCxnSpPr>
          <p:cNvPr id="14" name="Straight Connector 13">
            <a:extLst>
              <a:ext uri="{FF2B5EF4-FFF2-40B4-BE49-F238E27FC236}">
                <a16:creationId xmlns:a16="http://schemas.microsoft.com/office/drawing/2014/main" id="{706A1A23-43F9-494B-B366-6D152F8E5B63}"/>
              </a:ext>
            </a:extLst>
          </p:cNvPr>
          <p:cNvCxnSpPr/>
          <p:nvPr/>
        </p:nvCxnSpPr>
        <p:spPr>
          <a:xfrm>
            <a:off x="10025421" y="3372687"/>
            <a:ext cx="0" cy="249922"/>
          </a:xfrm>
          <a:prstGeom prst="line">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B3B11CD-09FF-484D-A310-A8C42441DA90}"/>
              </a:ext>
            </a:extLst>
          </p:cNvPr>
          <p:cNvSpPr/>
          <p:nvPr/>
        </p:nvSpPr>
        <p:spPr>
          <a:xfrm>
            <a:off x="9964044" y="3265216"/>
            <a:ext cx="122751" cy="122756"/>
          </a:xfrm>
          <a:prstGeom prst="ellipse">
            <a:avLst/>
          </a:prstGeom>
          <a:solidFill>
            <a:schemeClr val="tx1"/>
          </a:solidFill>
          <a:ln>
            <a:noFill/>
          </a:ln>
        </p:spPr>
        <p:style>
          <a:lnRef idx="2">
            <a:scrgbClr r="0" g="0" b="0"/>
          </a:lnRef>
          <a:fillRef idx="1">
            <a:scrgbClr r="0" g="0" b="0"/>
          </a:fillRef>
          <a:effectRef idx="0">
            <a:schemeClr val="accent5">
              <a:hueOff val="-6926885"/>
              <a:satOff val="-12032"/>
              <a:lumOff val="784"/>
              <a:alphaOff val="0"/>
            </a:schemeClr>
          </a:effectRef>
          <a:fontRef idx="minor">
            <a:schemeClr val="lt1"/>
          </a:fontRef>
        </p:style>
      </p:sp>
    </p:spTree>
    <p:extLst>
      <p:ext uri="{BB962C8B-B14F-4D97-AF65-F5344CB8AC3E}">
        <p14:creationId xmlns:p14="http://schemas.microsoft.com/office/powerpoint/2010/main" val="302791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143665" y="136525"/>
            <a:ext cx="9745883" cy="1124949"/>
          </a:xfrm>
        </p:spPr>
        <p:txBody>
          <a:bodyPr/>
          <a:lstStyle/>
          <a:p>
            <a:r>
              <a:rPr lang="en-US" dirty="0"/>
              <a:t>2019: Associate Director Career</a:t>
            </a:r>
          </a:p>
        </p:txBody>
      </p:sp>
      <p:sp>
        <p:nvSpPr>
          <p:cNvPr id="10" name="Slide Number Placeholder 9">
            <a:extLst>
              <a:ext uri="{FF2B5EF4-FFF2-40B4-BE49-F238E27FC236}">
                <a16:creationId xmlns:a16="http://schemas.microsoft.com/office/drawing/2014/main" id="{2C362DCA-E911-4257-9999-C68876AD46A3}"/>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11</a:t>
            </a:fld>
            <a:endParaRPr lang="en-US" noProof="0"/>
          </a:p>
        </p:txBody>
      </p:sp>
      <p:graphicFrame>
        <p:nvGraphicFramePr>
          <p:cNvPr id="59" name="Content Placeholder 3" descr="Timeline Smart Art">
            <a:extLst>
              <a:ext uri="{FF2B5EF4-FFF2-40B4-BE49-F238E27FC236}">
                <a16:creationId xmlns:a16="http://schemas.microsoft.com/office/drawing/2014/main" id="{5BAF0755-8ABE-4C20-8B40-32ED0B27700B}"/>
              </a:ext>
            </a:extLst>
          </p:cNvPr>
          <p:cNvGraphicFramePr>
            <a:graphicFrameLocks/>
          </p:cNvGraphicFramePr>
          <p:nvPr>
            <p:extLst>
              <p:ext uri="{D42A27DB-BD31-4B8C-83A1-F6EECF244321}">
                <p14:modId xmlns:p14="http://schemas.microsoft.com/office/powerpoint/2010/main" val="969072717"/>
              </p:ext>
            </p:extLst>
          </p:nvPr>
        </p:nvGraphicFramePr>
        <p:xfrm>
          <a:off x="443120" y="1321979"/>
          <a:ext cx="111469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40FAE5F-590C-48F3-8007-65AA69C9BBCC}"/>
              </a:ext>
            </a:extLst>
          </p:cNvPr>
          <p:cNvSpPr/>
          <p:nvPr/>
        </p:nvSpPr>
        <p:spPr>
          <a:xfrm rot="13746656">
            <a:off x="1607705" y="4053875"/>
            <a:ext cx="87026" cy="8702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Straight Connector 7">
            <a:extLst>
              <a:ext uri="{FF2B5EF4-FFF2-40B4-BE49-F238E27FC236}">
                <a16:creationId xmlns:a16="http://schemas.microsoft.com/office/drawing/2014/main" id="{C2216041-BA7E-4481-95B2-021CD1752781}"/>
              </a:ext>
            </a:extLst>
          </p:cNvPr>
          <p:cNvSpPr/>
          <p:nvPr/>
        </p:nvSpPr>
        <p:spPr>
          <a:xfrm>
            <a:off x="1652314" y="374419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tx1">
              <a:hueOff val="0"/>
              <a:satOff val="0"/>
              <a:lumOff val="0"/>
              <a:alphaOff val="0"/>
            </a:schemeClr>
          </a:fontRef>
        </p:style>
      </p:sp>
      <p:pic>
        <p:nvPicPr>
          <p:cNvPr id="3" name="Picture 2">
            <a:extLst>
              <a:ext uri="{FF2B5EF4-FFF2-40B4-BE49-F238E27FC236}">
                <a16:creationId xmlns:a16="http://schemas.microsoft.com/office/drawing/2014/main" id="{DB407291-8DAA-40C5-9397-D0F0A64B0488}"/>
              </a:ext>
            </a:extLst>
          </p:cNvPr>
          <p:cNvPicPr>
            <a:picLocks noChangeAspect="1"/>
          </p:cNvPicPr>
          <p:nvPr/>
        </p:nvPicPr>
        <p:blipFill rotWithShape="1">
          <a:blip r:embed="rId8"/>
          <a:srcRect t="-259" b="8053"/>
          <a:stretch/>
        </p:blipFill>
        <p:spPr>
          <a:xfrm>
            <a:off x="121259" y="4158767"/>
            <a:ext cx="3908719" cy="2496860"/>
          </a:xfrm>
          <a:prstGeom prst="rect">
            <a:avLst/>
          </a:prstGeom>
        </p:spPr>
      </p:pic>
      <p:pic>
        <p:nvPicPr>
          <p:cNvPr id="5" name="Picture 4">
            <a:extLst>
              <a:ext uri="{FF2B5EF4-FFF2-40B4-BE49-F238E27FC236}">
                <a16:creationId xmlns:a16="http://schemas.microsoft.com/office/drawing/2014/main" id="{DE4C0911-634A-423E-92B4-45D44770764C}"/>
              </a:ext>
            </a:extLst>
          </p:cNvPr>
          <p:cNvPicPr>
            <a:picLocks noChangeAspect="1"/>
          </p:cNvPicPr>
          <p:nvPr/>
        </p:nvPicPr>
        <p:blipFill>
          <a:blip r:embed="rId9"/>
          <a:srcRect/>
          <a:stretch/>
        </p:blipFill>
        <p:spPr>
          <a:xfrm>
            <a:off x="8013784" y="4092299"/>
            <a:ext cx="3495844" cy="2485327"/>
          </a:xfrm>
          <a:prstGeom prst="rect">
            <a:avLst/>
          </a:prstGeom>
        </p:spPr>
      </p:pic>
      <p:cxnSp>
        <p:nvCxnSpPr>
          <p:cNvPr id="14" name="Straight Connector 13">
            <a:extLst>
              <a:ext uri="{FF2B5EF4-FFF2-40B4-BE49-F238E27FC236}">
                <a16:creationId xmlns:a16="http://schemas.microsoft.com/office/drawing/2014/main" id="{706A1A23-43F9-494B-B366-6D152F8E5B63}"/>
              </a:ext>
            </a:extLst>
          </p:cNvPr>
          <p:cNvCxnSpPr/>
          <p:nvPr/>
        </p:nvCxnSpPr>
        <p:spPr>
          <a:xfrm>
            <a:off x="10025419" y="3744192"/>
            <a:ext cx="0" cy="249922"/>
          </a:xfrm>
          <a:prstGeom prst="line">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B3B11CD-09FF-484D-A310-A8C42441DA90}"/>
              </a:ext>
            </a:extLst>
          </p:cNvPr>
          <p:cNvSpPr/>
          <p:nvPr/>
        </p:nvSpPr>
        <p:spPr>
          <a:xfrm>
            <a:off x="9982200" y="3969543"/>
            <a:ext cx="122751" cy="122756"/>
          </a:xfrm>
          <a:prstGeom prst="ellipse">
            <a:avLst/>
          </a:prstGeom>
          <a:solidFill>
            <a:schemeClr val="tx1"/>
          </a:solidFill>
          <a:ln>
            <a:noFill/>
          </a:ln>
        </p:spPr>
        <p:style>
          <a:lnRef idx="2">
            <a:scrgbClr r="0" g="0" b="0"/>
          </a:lnRef>
          <a:fillRef idx="1">
            <a:scrgbClr r="0" g="0" b="0"/>
          </a:fillRef>
          <a:effectRef idx="0">
            <a:schemeClr val="accent5">
              <a:hueOff val="-6926885"/>
              <a:satOff val="-12032"/>
              <a:lumOff val="784"/>
              <a:alphaOff val="0"/>
            </a:schemeClr>
          </a:effectRef>
          <a:fontRef idx="minor">
            <a:schemeClr val="lt1"/>
          </a:fontRef>
        </p:style>
      </p:sp>
    </p:spTree>
    <p:extLst>
      <p:ext uri="{BB962C8B-B14F-4D97-AF65-F5344CB8AC3E}">
        <p14:creationId xmlns:p14="http://schemas.microsoft.com/office/powerpoint/2010/main" val="4275173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BA6305-913D-44BD-B3AA-6395AECC850C}"/>
              </a:ext>
            </a:extLst>
          </p:cNvPr>
          <p:cNvSpPr>
            <a:spLocks noGrp="1"/>
          </p:cNvSpPr>
          <p:nvPr>
            <p:ph type="title"/>
          </p:nvPr>
        </p:nvSpPr>
        <p:spPr>
          <a:xfrm>
            <a:off x="526134" y="386347"/>
            <a:ext cx="5374869" cy="1431000"/>
          </a:xfrm>
        </p:spPr>
        <p:txBody>
          <a:bodyPr/>
          <a:lstStyle/>
          <a:p>
            <a:r>
              <a:rPr lang="en-US" dirty="0"/>
              <a:t>2020: Directing Career</a:t>
            </a:r>
          </a:p>
        </p:txBody>
      </p:sp>
      <p:sp>
        <p:nvSpPr>
          <p:cNvPr id="11" name="Text Placeholder 10">
            <a:extLst>
              <a:ext uri="{FF2B5EF4-FFF2-40B4-BE49-F238E27FC236}">
                <a16:creationId xmlns:a16="http://schemas.microsoft.com/office/drawing/2014/main" id="{A041F272-B0EC-411D-87B2-D32DE20B3755}"/>
              </a:ext>
            </a:extLst>
          </p:cNvPr>
          <p:cNvSpPr>
            <a:spLocks noGrp="1"/>
          </p:cNvSpPr>
          <p:nvPr>
            <p:ph type="body" sz="quarter" idx="13"/>
          </p:nvPr>
        </p:nvSpPr>
        <p:spPr>
          <a:xfrm>
            <a:off x="1498221" y="1463521"/>
            <a:ext cx="4307160" cy="518874"/>
          </a:xfrm>
        </p:spPr>
        <p:txBody>
          <a:bodyPr>
            <a:normAutofit fontScale="85000" lnSpcReduction="10000"/>
          </a:bodyPr>
          <a:lstStyle/>
          <a:p>
            <a:r>
              <a:rPr lang="en-US" i="1" dirty="0"/>
              <a:t>Black Magic</a:t>
            </a:r>
            <a:r>
              <a:rPr lang="en-US" dirty="0"/>
              <a:t>: World Premiere</a:t>
            </a:r>
          </a:p>
        </p:txBody>
      </p:sp>
      <p:sp>
        <p:nvSpPr>
          <p:cNvPr id="8" name="Text Placeholder 7">
            <a:extLst>
              <a:ext uri="{FF2B5EF4-FFF2-40B4-BE49-F238E27FC236}">
                <a16:creationId xmlns:a16="http://schemas.microsoft.com/office/drawing/2014/main" id="{4AF735B0-B62B-4999-B4B5-A783FC1BD446}"/>
              </a:ext>
            </a:extLst>
          </p:cNvPr>
          <p:cNvSpPr>
            <a:spLocks noGrp="1"/>
          </p:cNvSpPr>
          <p:nvPr>
            <p:ph type="body" sz="quarter" idx="14"/>
          </p:nvPr>
        </p:nvSpPr>
        <p:spPr>
          <a:xfrm>
            <a:off x="316884" y="1982395"/>
            <a:ext cx="6919275" cy="3295650"/>
          </a:xfrm>
        </p:spPr>
        <p:txBody>
          <a:bodyPr>
            <a:noAutofit/>
          </a:bodyPr>
          <a:lstStyle/>
          <a:p>
            <a:pPr algn="l">
              <a:lnSpc>
                <a:spcPct val="120000"/>
              </a:lnSpc>
            </a:pPr>
            <a:r>
              <a:rPr lang="en-US" sz="1600" b="0" i="0" dirty="0">
                <a:solidFill>
                  <a:srgbClr val="050505"/>
                </a:solidFill>
                <a:effectLst/>
                <a:latin typeface="Segoe UI Historic" panose="020B0502040204020203" pitchFamily="34" charset="0"/>
              </a:rPr>
              <a:t>After the death of the family matriarch, Tituba, who was a spiritual priestess, Sasha and her siblings are left to sort through her belongings and the complicated feelings left behind. As the oldest, Sasha often handles any challenge thrown her way, while neglecting her own needs. After moving into a her own place it soon gets overrun by her baby brother Hakeem as he embarks on his own journey to college, her rowdy sister Khadija who is always finding herself and her best friend Dee </a:t>
            </a:r>
            <a:r>
              <a:rPr lang="en-US" sz="1600" b="0" i="0" dirty="0" err="1">
                <a:solidFill>
                  <a:srgbClr val="050505"/>
                </a:solidFill>
                <a:effectLst/>
                <a:latin typeface="Segoe UI Historic" panose="020B0502040204020203" pitchFamily="34" charset="0"/>
              </a:rPr>
              <a:t>Dee</a:t>
            </a:r>
            <a:r>
              <a:rPr lang="en-US" sz="1600" b="0" i="0" dirty="0">
                <a:solidFill>
                  <a:srgbClr val="050505"/>
                </a:solidFill>
                <a:effectLst/>
                <a:latin typeface="Segoe UI Historic" panose="020B0502040204020203" pitchFamily="34" charset="0"/>
              </a:rPr>
              <a:t> who only wants the best for her.</a:t>
            </a:r>
          </a:p>
          <a:p>
            <a:pPr algn="l">
              <a:lnSpc>
                <a:spcPct val="120000"/>
              </a:lnSpc>
            </a:pPr>
            <a:r>
              <a:rPr lang="en-US" sz="1600" b="0" i="0" dirty="0">
                <a:solidFill>
                  <a:srgbClr val="050505"/>
                </a:solidFill>
                <a:effectLst/>
                <a:latin typeface="Segoe UI Historic" panose="020B0502040204020203" pitchFamily="34" charset="0"/>
              </a:rPr>
              <a:t>As feelings of love, grief, ignored realities and revenge boil Sasha desperately looks for a way to connect to her grandmother through the spiritual world as she tries to keep it all together.</a:t>
            </a:r>
          </a:p>
          <a:p>
            <a:pPr algn="l">
              <a:lnSpc>
                <a:spcPct val="120000"/>
              </a:lnSpc>
            </a:pPr>
            <a:r>
              <a:rPr lang="en-US" sz="1600" dirty="0">
                <a:solidFill>
                  <a:srgbClr val="050505"/>
                </a:solidFill>
                <a:latin typeface="Segoe UI Historic" panose="020B0502040204020203" pitchFamily="34" charset="0"/>
              </a:rPr>
              <a:t>(Written by Jerluane “Jae” Jenkins. Produced by Perceptions Theatre.)</a:t>
            </a:r>
            <a:endParaRPr lang="en-US" sz="1600" b="0" i="0" dirty="0">
              <a:solidFill>
                <a:srgbClr val="050505"/>
              </a:solidFill>
              <a:effectLst/>
              <a:latin typeface="Segoe UI Historic" panose="020B0502040204020203" pitchFamily="34" charset="0"/>
            </a:endParaRPr>
          </a:p>
        </p:txBody>
      </p:sp>
      <p:sp>
        <p:nvSpPr>
          <p:cNvPr id="4" name="Footer Placeholder 3">
            <a:extLst>
              <a:ext uri="{FF2B5EF4-FFF2-40B4-BE49-F238E27FC236}">
                <a16:creationId xmlns:a16="http://schemas.microsoft.com/office/drawing/2014/main" id="{8CA6A79D-6FA3-4776-8DAB-38BD89064E59}"/>
              </a:ext>
            </a:extLst>
          </p:cNvPr>
          <p:cNvSpPr>
            <a:spLocks noGrp="1"/>
          </p:cNvSpPr>
          <p:nvPr>
            <p:ph type="ftr" sz="quarter" idx="11"/>
          </p:nvPr>
        </p:nvSpPr>
        <p:spPr>
          <a:xfrm>
            <a:off x="4038600" y="6356350"/>
            <a:ext cx="4114800" cy="365125"/>
          </a:xfrm>
        </p:spPr>
        <p:txBody>
          <a:bodyPr/>
          <a:lstStyle/>
          <a:p>
            <a:pPr lvl="0"/>
            <a:r>
              <a:rPr lang="en-US" noProof="0" dirty="0"/>
              <a:t>MYESHA-TIARA’S DIRECTOR PORTFOLIO   </a:t>
            </a:r>
          </a:p>
        </p:txBody>
      </p:sp>
      <p:sp>
        <p:nvSpPr>
          <p:cNvPr id="5" name="Slide Number Placeholder 4">
            <a:extLst>
              <a:ext uri="{FF2B5EF4-FFF2-40B4-BE49-F238E27FC236}">
                <a16:creationId xmlns:a16="http://schemas.microsoft.com/office/drawing/2014/main" id="{0F97A4DD-6112-4908-B134-BBE48A0F6114}"/>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12</a:t>
            </a:fld>
            <a:endParaRPr lang="en-US" noProof="0"/>
          </a:p>
        </p:txBody>
      </p:sp>
      <p:pic>
        <p:nvPicPr>
          <p:cNvPr id="14" name="Picture 13" descr="A picture containing text, person, posing&#10;&#10;Description automatically generated">
            <a:extLst>
              <a:ext uri="{FF2B5EF4-FFF2-40B4-BE49-F238E27FC236}">
                <a16:creationId xmlns:a16="http://schemas.microsoft.com/office/drawing/2014/main" id="{28AE133A-A891-435F-8FAD-1F0169A61427}"/>
              </a:ext>
            </a:extLst>
          </p:cNvPr>
          <p:cNvPicPr>
            <a:picLocks noChangeAspect="1"/>
          </p:cNvPicPr>
          <p:nvPr/>
        </p:nvPicPr>
        <p:blipFill>
          <a:blip r:embed="rId3"/>
          <a:stretch>
            <a:fillRect/>
          </a:stretch>
        </p:blipFill>
        <p:spPr>
          <a:xfrm>
            <a:off x="7253670" y="1185833"/>
            <a:ext cx="4486334" cy="4486334"/>
          </a:xfrm>
          <a:prstGeom prst="rect">
            <a:avLst/>
          </a:prstGeom>
        </p:spPr>
      </p:pic>
    </p:spTree>
    <p:extLst>
      <p:ext uri="{BB962C8B-B14F-4D97-AF65-F5344CB8AC3E}">
        <p14:creationId xmlns:p14="http://schemas.microsoft.com/office/powerpoint/2010/main" val="351463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C15D8B-94BE-4CFD-BA52-BE8D2A5691D4}"/>
              </a:ext>
            </a:extLst>
          </p:cNvPr>
          <p:cNvSpPr>
            <a:spLocks noGrp="1"/>
          </p:cNvSpPr>
          <p:nvPr>
            <p:ph type="title"/>
          </p:nvPr>
        </p:nvSpPr>
        <p:spPr>
          <a:xfrm>
            <a:off x="647463" y="358614"/>
            <a:ext cx="5673823" cy="1431000"/>
          </a:xfrm>
        </p:spPr>
        <p:txBody>
          <a:bodyPr/>
          <a:lstStyle/>
          <a:p>
            <a:r>
              <a:rPr lang="en-US" i="1" dirty="0"/>
              <a:t>Black Magic</a:t>
            </a:r>
            <a:r>
              <a:rPr lang="en-US" dirty="0"/>
              <a:t>: Reviews</a:t>
            </a:r>
          </a:p>
        </p:txBody>
      </p:sp>
      <p:sp>
        <p:nvSpPr>
          <p:cNvPr id="14" name="Text Placeholder 13">
            <a:extLst>
              <a:ext uri="{FF2B5EF4-FFF2-40B4-BE49-F238E27FC236}">
                <a16:creationId xmlns:a16="http://schemas.microsoft.com/office/drawing/2014/main" id="{A53FF10D-5527-4952-B591-F7CCE100C658}"/>
              </a:ext>
            </a:extLst>
          </p:cNvPr>
          <p:cNvSpPr>
            <a:spLocks noGrp="1"/>
          </p:cNvSpPr>
          <p:nvPr>
            <p:ph type="body" sz="quarter" idx="13"/>
          </p:nvPr>
        </p:nvSpPr>
        <p:spPr>
          <a:xfrm>
            <a:off x="504392" y="2014538"/>
            <a:ext cx="3534208" cy="518874"/>
          </a:xfrm>
        </p:spPr>
        <p:txBody>
          <a:bodyPr>
            <a:normAutofit fontScale="62500" lnSpcReduction="20000"/>
          </a:bodyPr>
          <a:lstStyle/>
          <a:p>
            <a:pPr algn="ctr" fontAlgn="base"/>
            <a:r>
              <a:rPr lang="en-US" b="1" u="none" strike="noStrike" dirty="0">
                <a:effectLst/>
                <a:latin typeface="midan-w20"/>
                <a:hlinkClick r:id="rId3">
                  <a:extLst>
                    <a:ext uri="{A12FA001-AC4F-418D-AE19-62706E023703}">
                      <ahyp:hlinkClr xmlns:ahyp="http://schemas.microsoft.com/office/drawing/2018/hyperlinkcolor" val="tx"/>
                    </a:ext>
                  </a:extLst>
                </a:hlinkClick>
              </a:rPr>
              <a:t> -Tanya </a:t>
            </a:r>
            <a:r>
              <a:rPr lang="en-US" b="1" u="none" strike="noStrike" dirty="0" err="1">
                <a:effectLst/>
                <a:latin typeface="midan-w20"/>
                <a:hlinkClick r:id="rId3">
                  <a:extLst>
                    <a:ext uri="{A12FA001-AC4F-418D-AE19-62706E023703}">
                      <ahyp:hlinkClr xmlns:ahyp="http://schemas.microsoft.com/office/drawing/2018/hyperlinkcolor" val="tx"/>
                    </a:ext>
                  </a:extLst>
                </a:hlinkClick>
              </a:rPr>
              <a:t>Kornilovich</a:t>
            </a:r>
            <a:r>
              <a:rPr lang="en-US" b="1" u="none" strike="noStrike" dirty="0">
                <a:effectLst/>
                <a:latin typeface="midan-w20"/>
                <a:hlinkClick r:id="rId3">
                  <a:extLst>
                    <a:ext uri="{A12FA001-AC4F-418D-AE19-62706E023703}">
                      <ahyp:hlinkClr xmlns:ahyp="http://schemas.microsoft.com/office/drawing/2018/hyperlinkcolor" val="tx"/>
                    </a:ext>
                  </a:extLst>
                </a:hlinkClick>
              </a:rPr>
              <a:t>, Scapi Magazine (Click for full article)</a:t>
            </a:r>
            <a:endParaRPr lang="en-US" b="0" dirty="0">
              <a:effectLst/>
              <a:latin typeface="raleway" panose="020B0604020202020204" pitchFamily="2" charset="0"/>
            </a:endParaRPr>
          </a:p>
        </p:txBody>
      </p:sp>
      <p:sp>
        <p:nvSpPr>
          <p:cNvPr id="15" name="Text Placeholder 14">
            <a:extLst>
              <a:ext uri="{FF2B5EF4-FFF2-40B4-BE49-F238E27FC236}">
                <a16:creationId xmlns:a16="http://schemas.microsoft.com/office/drawing/2014/main" id="{AAEA8234-005E-4355-AE0F-4DB31EB808C2}"/>
              </a:ext>
            </a:extLst>
          </p:cNvPr>
          <p:cNvSpPr>
            <a:spLocks noGrp="1"/>
          </p:cNvSpPr>
          <p:nvPr>
            <p:ph type="body" sz="quarter" idx="14"/>
          </p:nvPr>
        </p:nvSpPr>
        <p:spPr>
          <a:xfrm>
            <a:off x="504392" y="2666318"/>
            <a:ext cx="3534208" cy="3295650"/>
          </a:xfrm>
        </p:spPr>
        <p:txBody>
          <a:bodyPr/>
          <a:lstStyle/>
          <a:p>
            <a:pPr algn="ctr" fontAlgn="base"/>
            <a:r>
              <a:rPr lang="en-US" b="1" dirty="0">
                <a:solidFill>
                  <a:srgbClr val="000000"/>
                </a:solidFill>
                <a:effectLst/>
                <a:latin typeface="midan-w20"/>
              </a:rPr>
              <a:t>" Perception Theatre’s Black Magic is Joyful and Smart Exploration of Grief.”</a:t>
            </a:r>
            <a:endParaRPr lang="en-US" b="0" dirty="0">
              <a:solidFill>
                <a:srgbClr val="000000"/>
              </a:solidFill>
              <a:effectLst/>
              <a:latin typeface="raleway" panose="020B0604020202020204" pitchFamily="2" charset="0"/>
            </a:endParaRPr>
          </a:p>
        </p:txBody>
      </p:sp>
      <p:sp>
        <p:nvSpPr>
          <p:cNvPr id="16" name="Text Placeholder 15">
            <a:extLst>
              <a:ext uri="{FF2B5EF4-FFF2-40B4-BE49-F238E27FC236}">
                <a16:creationId xmlns:a16="http://schemas.microsoft.com/office/drawing/2014/main" id="{9E20DDB6-3A4E-4ADF-A61F-8925A9C30DD5}"/>
              </a:ext>
            </a:extLst>
          </p:cNvPr>
          <p:cNvSpPr>
            <a:spLocks noGrp="1"/>
          </p:cNvSpPr>
          <p:nvPr>
            <p:ph type="body" sz="quarter" idx="15"/>
          </p:nvPr>
        </p:nvSpPr>
        <p:spPr>
          <a:xfrm>
            <a:off x="4356809" y="2014538"/>
            <a:ext cx="3534208" cy="518874"/>
          </a:xfrm>
        </p:spPr>
        <p:txBody>
          <a:bodyPr>
            <a:normAutofit fontScale="62500" lnSpcReduction="20000"/>
          </a:bodyPr>
          <a:lstStyle/>
          <a:p>
            <a:r>
              <a:rPr lang="en-US" b="1" i="0" u="none" strike="noStrike" dirty="0">
                <a:effectLst/>
                <a:latin typeface="midan-w20"/>
                <a:hlinkClick r:id="rId4">
                  <a:extLst>
                    <a:ext uri="{A12FA001-AC4F-418D-AE19-62706E023703}">
                      <ahyp:hlinkClr xmlns:ahyp="http://schemas.microsoft.com/office/drawing/2018/hyperlinkcolor" val="tx"/>
                    </a:ext>
                  </a:extLst>
                </a:hlinkClick>
              </a:rPr>
              <a:t>-Mary Barnidge, TotalTheatre.com (Click for full article)</a:t>
            </a:r>
            <a:endParaRPr lang="en-US" dirty="0"/>
          </a:p>
        </p:txBody>
      </p:sp>
      <p:sp>
        <p:nvSpPr>
          <p:cNvPr id="17" name="Text Placeholder 16">
            <a:extLst>
              <a:ext uri="{FF2B5EF4-FFF2-40B4-BE49-F238E27FC236}">
                <a16:creationId xmlns:a16="http://schemas.microsoft.com/office/drawing/2014/main" id="{1D1F1CAC-04A7-480E-8513-42188AF1C176}"/>
              </a:ext>
            </a:extLst>
          </p:cNvPr>
          <p:cNvSpPr>
            <a:spLocks noGrp="1"/>
          </p:cNvSpPr>
          <p:nvPr>
            <p:ph type="body" sz="quarter" idx="16"/>
          </p:nvPr>
        </p:nvSpPr>
        <p:spPr>
          <a:xfrm>
            <a:off x="4356809" y="2666318"/>
            <a:ext cx="3534208" cy="3295650"/>
          </a:xfrm>
        </p:spPr>
        <p:txBody>
          <a:bodyPr/>
          <a:lstStyle/>
          <a:p>
            <a:r>
              <a:rPr lang="en-US" b="1" i="0" dirty="0">
                <a:solidFill>
                  <a:srgbClr val="000000"/>
                </a:solidFill>
                <a:effectLst/>
                <a:latin typeface="midan-w20"/>
              </a:rPr>
              <a:t>" 3 out of 4 Stars. Cinematographer Dareion Shaw's skillful editing captures the ease with which the cast conveys the candor and intimacy of characters immediately recognizable by each of us in Black Magic."</a:t>
            </a:r>
            <a:r>
              <a:rPr lang="en-US" b="1" dirty="0">
                <a:solidFill>
                  <a:srgbClr val="000000"/>
                </a:solidFill>
                <a:latin typeface="midan-w20"/>
              </a:rPr>
              <a:t> </a:t>
            </a:r>
            <a:endParaRPr lang="en-US" dirty="0"/>
          </a:p>
        </p:txBody>
      </p:sp>
      <p:sp>
        <p:nvSpPr>
          <p:cNvPr id="18" name="Text Placeholder 17">
            <a:extLst>
              <a:ext uri="{FF2B5EF4-FFF2-40B4-BE49-F238E27FC236}">
                <a16:creationId xmlns:a16="http://schemas.microsoft.com/office/drawing/2014/main" id="{BC46A10D-E6A3-4EA7-9CD2-0368CE304C90}"/>
              </a:ext>
            </a:extLst>
          </p:cNvPr>
          <p:cNvSpPr>
            <a:spLocks noGrp="1"/>
          </p:cNvSpPr>
          <p:nvPr>
            <p:ph type="body" sz="quarter" idx="17"/>
          </p:nvPr>
        </p:nvSpPr>
        <p:spPr>
          <a:xfrm>
            <a:off x="8209226" y="2014538"/>
            <a:ext cx="3534208" cy="518874"/>
          </a:xfrm>
        </p:spPr>
        <p:txBody>
          <a:bodyPr>
            <a:normAutofit fontScale="62500" lnSpcReduction="20000"/>
          </a:bodyPr>
          <a:lstStyle/>
          <a:p>
            <a:r>
              <a:rPr lang="en-US" b="1" u="sng" dirty="0">
                <a:solidFill>
                  <a:srgbClr val="000000"/>
                </a:solidFill>
                <a:effectLst/>
                <a:latin typeface="midan-w20"/>
              </a:rPr>
              <a:t>Olivia Lilley, Artistic Director of Prop </a:t>
            </a:r>
            <a:r>
              <a:rPr lang="en-US" b="1" u="sng" dirty="0" err="1">
                <a:solidFill>
                  <a:srgbClr val="000000"/>
                </a:solidFill>
                <a:effectLst/>
                <a:latin typeface="midan-w20"/>
              </a:rPr>
              <a:t>Thtr</a:t>
            </a:r>
            <a:endParaRPr lang="en-US" dirty="0"/>
          </a:p>
        </p:txBody>
      </p:sp>
      <p:sp>
        <p:nvSpPr>
          <p:cNvPr id="19" name="Text Placeholder 18">
            <a:extLst>
              <a:ext uri="{FF2B5EF4-FFF2-40B4-BE49-F238E27FC236}">
                <a16:creationId xmlns:a16="http://schemas.microsoft.com/office/drawing/2014/main" id="{E61B204D-02B0-46AE-8026-DFB6421F1855}"/>
              </a:ext>
            </a:extLst>
          </p:cNvPr>
          <p:cNvSpPr>
            <a:spLocks noGrp="1"/>
          </p:cNvSpPr>
          <p:nvPr>
            <p:ph type="body" sz="quarter" idx="18"/>
          </p:nvPr>
        </p:nvSpPr>
        <p:spPr>
          <a:xfrm>
            <a:off x="8209226" y="2666318"/>
            <a:ext cx="3534208" cy="3295650"/>
          </a:xfrm>
        </p:spPr>
        <p:txBody>
          <a:bodyPr/>
          <a:lstStyle/>
          <a:p>
            <a:pPr algn="ctr" fontAlgn="base"/>
            <a:r>
              <a:rPr lang="en-US" b="1" dirty="0">
                <a:solidFill>
                  <a:srgbClr val="000000"/>
                </a:solidFill>
                <a:effectLst/>
                <a:latin typeface="midan-w20"/>
              </a:rPr>
              <a:t>"I enjoyed Black Magic. I loved watching you and your team with experimenting with how to translate a play to a filmic medium. Really cool story, script, performances, images."  </a:t>
            </a:r>
            <a:endParaRPr lang="en-US" b="0" dirty="0">
              <a:solidFill>
                <a:srgbClr val="000000"/>
              </a:solidFill>
              <a:effectLst/>
              <a:latin typeface="raleway" pitchFamily="2" charset="0"/>
            </a:endParaRPr>
          </a:p>
        </p:txBody>
      </p:sp>
      <p:sp>
        <p:nvSpPr>
          <p:cNvPr id="5" name="Footer Placeholder 4">
            <a:extLst>
              <a:ext uri="{FF2B5EF4-FFF2-40B4-BE49-F238E27FC236}">
                <a16:creationId xmlns:a16="http://schemas.microsoft.com/office/drawing/2014/main" id="{51039951-5412-4565-83AC-F61E020A2455}"/>
              </a:ext>
            </a:extLst>
          </p:cNvPr>
          <p:cNvSpPr>
            <a:spLocks noGrp="1"/>
          </p:cNvSpPr>
          <p:nvPr>
            <p:ph type="ftr" sz="quarter" idx="11"/>
          </p:nvPr>
        </p:nvSpPr>
        <p:spPr>
          <a:xfrm>
            <a:off x="4038600" y="6356350"/>
            <a:ext cx="4114800" cy="365125"/>
          </a:xfrm>
        </p:spPr>
        <p:txBody>
          <a:bodyPr/>
          <a:lstStyle/>
          <a:p>
            <a:pPr lvl="0"/>
            <a:r>
              <a:rPr lang="en-US" noProof="0" dirty="0"/>
              <a:t>Myesha-tiara’s director portfolio</a:t>
            </a:r>
          </a:p>
        </p:txBody>
      </p:sp>
      <p:sp>
        <p:nvSpPr>
          <p:cNvPr id="6" name="Slide Number Placeholder 5">
            <a:extLst>
              <a:ext uri="{FF2B5EF4-FFF2-40B4-BE49-F238E27FC236}">
                <a16:creationId xmlns:a16="http://schemas.microsoft.com/office/drawing/2014/main" id="{42CEA7C5-E6C4-48E0-98A6-F9D868FD4E55}"/>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13</a:t>
            </a:fld>
            <a:endParaRPr lang="en-US" noProof="0"/>
          </a:p>
        </p:txBody>
      </p:sp>
      <p:pic>
        <p:nvPicPr>
          <p:cNvPr id="8" name="Picture 7">
            <a:extLst>
              <a:ext uri="{FF2B5EF4-FFF2-40B4-BE49-F238E27FC236}">
                <a16:creationId xmlns:a16="http://schemas.microsoft.com/office/drawing/2014/main" id="{F81F1C99-DD66-49FC-BFF6-1E92A100BAF4}"/>
              </a:ext>
            </a:extLst>
          </p:cNvPr>
          <p:cNvPicPr>
            <a:picLocks noChangeAspect="1"/>
          </p:cNvPicPr>
          <p:nvPr/>
        </p:nvPicPr>
        <p:blipFill>
          <a:blip r:embed="rId5"/>
          <a:stretch>
            <a:fillRect/>
          </a:stretch>
        </p:blipFill>
        <p:spPr>
          <a:xfrm>
            <a:off x="8510086" y="136525"/>
            <a:ext cx="3098820" cy="1753507"/>
          </a:xfrm>
          <a:prstGeom prst="rect">
            <a:avLst/>
          </a:prstGeom>
        </p:spPr>
      </p:pic>
      <p:pic>
        <p:nvPicPr>
          <p:cNvPr id="10" name="Picture 9" descr="A person and person sitting on a couch&#10;&#10;Description automatically generated with medium confidence">
            <a:extLst>
              <a:ext uri="{FF2B5EF4-FFF2-40B4-BE49-F238E27FC236}">
                <a16:creationId xmlns:a16="http://schemas.microsoft.com/office/drawing/2014/main" id="{B48CB7B4-8CF1-4D64-8576-A586E5AD20D8}"/>
              </a:ext>
            </a:extLst>
          </p:cNvPr>
          <p:cNvPicPr>
            <a:picLocks noChangeAspect="1"/>
          </p:cNvPicPr>
          <p:nvPr/>
        </p:nvPicPr>
        <p:blipFill>
          <a:blip r:embed="rId6"/>
          <a:stretch>
            <a:fillRect/>
          </a:stretch>
        </p:blipFill>
        <p:spPr>
          <a:xfrm>
            <a:off x="6513742" y="4442449"/>
            <a:ext cx="3390968" cy="1913901"/>
          </a:xfrm>
          <a:prstGeom prst="rect">
            <a:avLst/>
          </a:prstGeom>
        </p:spPr>
      </p:pic>
      <p:pic>
        <p:nvPicPr>
          <p:cNvPr id="20" name="Picture 19" descr="A picture containing wall, person, indoor, person&#10;&#10;Description automatically generated">
            <a:extLst>
              <a:ext uri="{FF2B5EF4-FFF2-40B4-BE49-F238E27FC236}">
                <a16:creationId xmlns:a16="http://schemas.microsoft.com/office/drawing/2014/main" id="{20602444-7826-479D-8FF4-92A53D7C5B94}"/>
              </a:ext>
            </a:extLst>
          </p:cNvPr>
          <p:cNvPicPr>
            <a:picLocks noChangeAspect="1"/>
          </p:cNvPicPr>
          <p:nvPr/>
        </p:nvPicPr>
        <p:blipFill>
          <a:blip r:embed="rId7"/>
          <a:stretch>
            <a:fillRect/>
          </a:stretch>
        </p:blipFill>
        <p:spPr>
          <a:xfrm>
            <a:off x="504392" y="4117640"/>
            <a:ext cx="3767694" cy="2126530"/>
          </a:xfrm>
          <a:prstGeom prst="rect">
            <a:avLst/>
          </a:prstGeom>
        </p:spPr>
      </p:pic>
    </p:spTree>
    <p:extLst>
      <p:ext uri="{BB962C8B-B14F-4D97-AF65-F5344CB8AC3E}">
        <p14:creationId xmlns:p14="http://schemas.microsoft.com/office/powerpoint/2010/main" val="426930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143665" y="136525"/>
            <a:ext cx="9745883" cy="1124949"/>
          </a:xfrm>
        </p:spPr>
        <p:txBody>
          <a:bodyPr/>
          <a:lstStyle/>
          <a:p>
            <a:r>
              <a:rPr lang="en-US" dirty="0"/>
              <a:t>2021: Directing Career</a:t>
            </a:r>
          </a:p>
        </p:txBody>
      </p:sp>
      <p:sp>
        <p:nvSpPr>
          <p:cNvPr id="10" name="Slide Number Placeholder 9">
            <a:extLst>
              <a:ext uri="{FF2B5EF4-FFF2-40B4-BE49-F238E27FC236}">
                <a16:creationId xmlns:a16="http://schemas.microsoft.com/office/drawing/2014/main" id="{2C362DCA-E911-4257-9999-C68876AD46A3}"/>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14</a:t>
            </a:fld>
            <a:endParaRPr lang="en-US" noProof="0"/>
          </a:p>
        </p:txBody>
      </p:sp>
      <p:graphicFrame>
        <p:nvGraphicFramePr>
          <p:cNvPr id="59" name="Content Placeholder 3" descr="Timeline Smart Art">
            <a:extLst>
              <a:ext uri="{FF2B5EF4-FFF2-40B4-BE49-F238E27FC236}">
                <a16:creationId xmlns:a16="http://schemas.microsoft.com/office/drawing/2014/main" id="{5BAF0755-8ABE-4C20-8B40-32ED0B27700B}"/>
              </a:ext>
            </a:extLst>
          </p:cNvPr>
          <p:cNvGraphicFramePr>
            <a:graphicFrameLocks/>
          </p:cNvGraphicFramePr>
          <p:nvPr>
            <p:extLst>
              <p:ext uri="{D42A27DB-BD31-4B8C-83A1-F6EECF244321}">
                <p14:modId xmlns:p14="http://schemas.microsoft.com/office/powerpoint/2010/main" val="3929441056"/>
              </p:ext>
            </p:extLst>
          </p:nvPr>
        </p:nvGraphicFramePr>
        <p:xfrm>
          <a:off x="522514" y="1673225"/>
          <a:ext cx="111469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40FAE5F-590C-48F3-8007-65AA69C9BBCC}"/>
              </a:ext>
            </a:extLst>
          </p:cNvPr>
          <p:cNvSpPr/>
          <p:nvPr/>
        </p:nvSpPr>
        <p:spPr>
          <a:xfrm rot="13746656">
            <a:off x="1628342" y="4341346"/>
            <a:ext cx="87026" cy="8702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Straight Connector 7">
            <a:extLst>
              <a:ext uri="{FF2B5EF4-FFF2-40B4-BE49-F238E27FC236}">
                <a16:creationId xmlns:a16="http://schemas.microsoft.com/office/drawing/2014/main" id="{C2216041-BA7E-4481-95B2-021CD1752781}"/>
              </a:ext>
            </a:extLst>
          </p:cNvPr>
          <p:cNvSpPr/>
          <p:nvPr/>
        </p:nvSpPr>
        <p:spPr>
          <a:xfrm>
            <a:off x="1671855" y="4073558"/>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tx1">
              <a:hueOff val="0"/>
              <a:satOff val="0"/>
              <a:lumOff val="0"/>
              <a:alphaOff val="0"/>
            </a:schemeClr>
          </a:fontRef>
        </p:style>
      </p:sp>
      <p:pic>
        <p:nvPicPr>
          <p:cNvPr id="3" name="Picture 2">
            <a:extLst>
              <a:ext uri="{FF2B5EF4-FFF2-40B4-BE49-F238E27FC236}">
                <a16:creationId xmlns:a16="http://schemas.microsoft.com/office/drawing/2014/main" id="{DB407291-8DAA-40C5-9397-D0F0A64B0488}"/>
              </a:ext>
            </a:extLst>
          </p:cNvPr>
          <p:cNvPicPr>
            <a:picLocks noChangeAspect="1"/>
          </p:cNvPicPr>
          <p:nvPr/>
        </p:nvPicPr>
        <p:blipFill>
          <a:blip r:embed="rId8"/>
          <a:srcRect/>
          <a:stretch/>
        </p:blipFill>
        <p:spPr>
          <a:xfrm>
            <a:off x="601267" y="4421665"/>
            <a:ext cx="2263933" cy="2263933"/>
          </a:xfrm>
          <a:prstGeom prst="rect">
            <a:avLst/>
          </a:prstGeom>
        </p:spPr>
      </p:pic>
      <p:pic>
        <p:nvPicPr>
          <p:cNvPr id="5" name="Picture 4">
            <a:extLst>
              <a:ext uri="{FF2B5EF4-FFF2-40B4-BE49-F238E27FC236}">
                <a16:creationId xmlns:a16="http://schemas.microsoft.com/office/drawing/2014/main" id="{DE4C0911-634A-423E-92B4-45D44770764C}"/>
              </a:ext>
            </a:extLst>
          </p:cNvPr>
          <p:cNvPicPr>
            <a:picLocks noChangeAspect="1"/>
          </p:cNvPicPr>
          <p:nvPr/>
        </p:nvPicPr>
        <p:blipFill>
          <a:blip r:embed="rId9"/>
          <a:srcRect/>
          <a:stretch/>
        </p:blipFill>
        <p:spPr>
          <a:xfrm>
            <a:off x="8888895" y="1384426"/>
            <a:ext cx="3117572" cy="2028097"/>
          </a:xfrm>
          <a:prstGeom prst="rect">
            <a:avLst/>
          </a:prstGeom>
        </p:spPr>
      </p:pic>
      <p:cxnSp>
        <p:nvCxnSpPr>
          <p:cNvPr id="14" name="Straight Connector 13">
            <a:extLst>
              <a:ext uri="{FF2B5EF4-FFF2-40B4-BE49-F238E27FC236}">
                <a16:creationId xmlns:a16="http://schemas.microsoft.com/office/drawing/2014/main" id="{706A1A23-43F9-494B-B366-6D152F8E5B63}"/>
              </a:ext>
            </a:extLst>
          </p:cNvPr>
          <p:cNvCxnSpPr/>
          <p:nvPr/>
        </p:nvCxnSpPr>
        <p:spPr>
          <a:xfrm>
            <a:off x="10705863" y="3412523"/>
            <a:ext cx="0" cy="249922"/>
          </a:xfrm>
          <a:prstGeom prst="line">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B3B11CD-09FF-484D-A310-A8C42441DA90}"/>
              </a:ext>
            </a:extLst>
          </p:cNvPr>
          <p:cNvSpPr/>
          <p:nvPr/>
        </p:nvSpPr>
        <p:spPr>
          <a:xfrm>
            <a:off x="10644487" y="3351145"/>
            <a:ext cx="122751" cy="122756"/>
          </a:xfrm>
          <a:prstGeom prst="ellipse">
            <a:avLst/>
          </a:prstGeom>
          <a:solidFill>
            <a:schemeClr val="tx1"/>
          </a:solidFill>
          <a:ln>
            <a:noFill/>
          </a:ln>
        </p:spPr>
        <p:style>
          <a:lnRef idx="2">
            <a:scrgbClr r="0" g="0" b="0"/>
          </a:lnRef>
          <a:fillRef idx="1">
            <a:scrgbClr r="0" g="0" b="0"/>
          </a:fillRef>
          <a:effectRef idx="0">
            <a:schemeClr val="accent5">
              <a:hueOff val="-6926885"/>
              <a:satOff val="-12032"/>
              <a:lumOff val="784"/>
              <a:alphaOff val="0"/>
            </a:schemeClr>
          </a:effectRef>
          <a:fontRef idx="minor">
            <a:schemeClr val="lt1"/>
          </a:fontRef>
        </p:style>
      </p:sp>
    </p:spTree>
    <p:extLst>
      <p:ext uri="{BB962C8B-B14F-4D97-AF65-F5344CB8AC3E}">
        <p14:creationId xmlns:p14="http://schemas.microsoft.com/office/powerpoint/2010/main" val="4005490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D1624-12C6-45A2-BF83-5AC90136437F}"/>
              </a:ext>
            </a:extLst>
          </p:cNvPr>
          <p:cNvSpPr>
            <a:spLocks noGrp="1"/>
          </p:cNvSpPr>
          <p:nvPr>
            <p:ph type="title"/>
          </p:nvPr>
        </p:nvSpPr>
        <p:spPr>
          <a:xfrm>
            <a:off x="341244" y="641297"/>
            <a:ext cx="5503438" cy="1314996"/>
          </a:xfrm>
        </p:spPr>
        <p:txBody>
          <a:bodyPr/>
          <a:lstStyle/>
          <a:p>
            <a:r>
              <a:rPr lang="en-US" dirty="0"/>
              <a:t>2022: Directing Career</a:t>
            </a:r>
          </a:p>
        </p:txBody>
      </p:sp>
      <p:sp>
        <p:nvSpPr>
          <p:cNvPr id="6" name="Content Placeholder 5">
            <a:extLst>
              <a:ext uri="{FF2B5EF4-FFF2-40B4-BE49-F238E27FC236}">
                <a16:creationId xmlns:a16="http://schemas.microsoft.com/office/drawing/2014/main" id="{1DFC3670-CE6C-4149-800C-ED198FC28937}"/>
              </a:ext>
            </a:extLst>
          </p:cNvPr>
          <p:cNvSpPr>
            <a:spLocks noGrp="1"/>
          </p:cNvSpPr>
          <p:nvPr>
            <p:ph idx="1"/>
          </p:nvPr>
        </p:nvSpPr>
        <p:spPr>
          <a:xfrm>
            <a:off x="306694" y="2074824"/>
            <a:ext cx="5386062" cy="4044463"/>
          </a:xfrm>
        </p:spPr>
        <p:txBody>
          <a:bodyPr>
            <a:normAutofit fontScale="92500"/>
          </a:bodyPr>
          <a:lstStyle/>
          <a:p>
            <a:pPr algn="ctr"/>
            <a:r>
              <a:rPr lang="en-US" sz="3600" b="1" i="0" u="sng" dirty="0">
                <a:solidFill>
                  <a:srgbClr val="050505"/>
                </a:solidFill>
                <a:effectLst/>
                <a:latin typeface="Segoe UI Historic" panose="020B0502040204020203" pitchFamily="34" charset="0"/>
              </a:rPr>
              <a:t>Panther Women</a:t>
            </a:r>
          </a:p>
          <a:p>
            <a:r>
              <a:rPr lang="en-US" b="0" i="0" dirty="0">
                <a:solidFill>
                  <a:srgbClr val="050505"/>
                </a:solidFill>
                <a:effectLst/>
                <a:latin typeface="Segoe UI Historic" panose="020B0502040204020203" pitchFamily="34" charset="0"/>
              </a:rPr>
              <a:t>Conceived by Actress, Director, Playwright, Producer India Nicole Burton uses the lives of three prominent African American women in The Black Panther Party and The Civil Rights movement as a catalyst to tell a broader story about the African American Women’s experience. Produced by Prop </a:t>
            </a:r>
            <a:r>
              <a:rPr lang="en-US" b="0" i="0" dirty="0" err="1">
                <a:solidFill>
                  <a:srgbClr val="050505"/>
                </a:solidFill>
                <a:effectLst/>
                <a:latin typeface="Segoe UI Historic" panose="020B0502040204020203" pitchFamily="34" charset="0"/>
              </a:rPr>
              <a:t>Thtr</a:t>
            </a:r>
            <a:r>
              <a:rPr lang="en-US" b="0" i="0" dirty="0">
                <a:solidFill>
                  <a:srgbClr val="050505"/>
                </a:solidFill>
                <a:effectLst/>
                <a:latin typeface="Segoe UI Historic" panose="020B0502040204020203" pitchFamily="34" charset="0"/>
              </a:rPr>
              <a:t>.</a:t>
            </a:r>
          </a:p>
          <a:p>
            <a:endParaRPr lang="en-US" dirty="0">
              <a:solidFill>
                <a:srgbClr val="050505"/>
              </a:solidFill>
              <a:latin typeface="Segoe UI Historic" panose="020B0502040204020203" pitchFamily="34" charset="0"/>
            </a:endParaRPr>
          </a:p>
          <a:p>
            <a:r>
              <a:rPr lang="en-US" dirty="0">
                <a:solidFill>
                  <a:srgbClr val="050505"/>
                </a:solidFill>
                <a:latin typeface="Segoe UI Historic" panose="020B0502040204020203" pitchFamily="34" charset="0"/>
              </a:rPr>
              <a:t>(Pictures courtesy of Jen Hearn Photography, not yet premiered in Chicago.)</a:t>
            </a:r>
            <a:endParaRPr lang="en-US" dirty="0"/>
          </a:p>
        </p:txBody>
      </p:sp>
      <p:pic>
        <p:nvPicPr>
          <p:cNvPr id="59" name="Picture Placeholder 58">
            <a:extLst>
              <a:ext uri="{FF2B5EF4-FFF2-40B4-BE49-F238E27FC236}">
                <a16:creationId xmlns:a16="http://schemas.microsoft.com/office/drawing/2014/main" id="{FEDEE1A4-7174-4153-B6F5-C500B3C97560}"/>
              </a:ext>
            </a:extLst>
          </p:cNvPr>
          <p:cNvPicPr>
            <a:picLocks noGrp="1" noChangeAspect="1"/>
          </p:cNvPicPr>
          <p:nvPr>
            <p:ph type="pic" sz="quarter" idx="14"/>
          </p:nvPr>
        </p:nvPicPr>
        <p:blipFill>
          <a:blip r:embed="rId3"/>
          <a:srcRect/>
          <a:stretch/>
        </p:blipFill>
        <p:spPr>
          <a:xfrm>
            <a:off x="5594279" y="1249182"/>
            <a:ext cx="3674145" cy="2448831"/>
          </a:xfrm>
        </p:spPr>
      </p:pic>
      <p:pic>
        <p:nvPicPr>
          <p:cNvPr id="55" name="Picture Placeholder 54">
            <a:extLst>
              <a:ext uri="{FF2B5EF4-FFF2-40B4-BE49-F238E27FC236}">
                <a16:creationId xmlns:a16="http://schemas.microsoft.com/office/drawing/2014/main" id="{771EED1D-F177-4F26-9BF3-74717177BC41}"/>
              </a:ext>
            </a:extLst>
          </p:cNvPr>
          <p:cNvPicPr>
            <a:picLocks noGrp="1" noChangeAspect="1"/>
          </p:cNvPicPr>
          <p:nvPr>
            <p:ph type="pic" sz="quarter" idx="13"/>
          </p:nvPr>
        </p:nvPicPr>
        <p:blipFill>
          <a:blip r:embed="rId4"/>
          <a:srcRect/>
          <a:stretch/>
        </p:blipFill>
        <p:spPr>
          <a:xfrm>
            <a:off x="8301845" y="76130"/>
            <a:ext cx="3741329" cy="2493610"/>
          </a:xfrm>
        </p:spPr>
      </p:pic>
      <p:pic>
        <p:nvPicPr>
          <p:cNvPr id="51" name="Picture Placeholder 50">
            <a:extLst>
              <a:ext uri="{FF2B5EF4-FFF2-40B4-BE49-F238E27FC236}">
                <a16:creationId xmlns:a16="http://schemas.microsoft.com/office/drawing/2014/main" id="{24E25DA2-AA49-400A-8535-7267DFF6700D}"/>
              </a:ext>
            </a:extLst>
          </p:cNvPr>
          <p:cNvPicPr>
            <a:picLocks noGrp="1" noChangeAspect="1"/>
          </p:cNvPicPr>
          <p:nvPr>
            <p:ph type="pic" sz="quarter" idx="15"/>
          </p:nvPr>
        </p:nvPicPr>
        <p:blipFill>
          <a:blip r:embed="rId5"/>
          <a:srcRect/>
          <a:stretch/>
        </p:blipFill>
        <p:spPr>
          <a:xfrm>
            <a:off x="7696531" y="2938244"/>
            <a:ext cx="4244412" cy="3495008"/>
          </a:xfrm>
        </p:spPr>
      </p:pic>
      <p:sp>
        <p:nvSpPr>
          <p:cNvPr id="36" name="Footer Placeholder 35">
            <a:extLst>
              <a:ext uri="{FF2B5EF4-FFF2-40B4-BE49-F238E27FC236}">
                <a16:creationId xmlns:a16="http://schemas.microsoft.com/office/drawing/2014/main" id="{3318ABB8-FF08-4643-9329-BBBB6B2BAEA0}"/>
              </a:ext>
            </a:extLst>
          </p:cNvPr>
          <p:cNvSpPr>
            <a:spLocks noGrp="1"/>
          </p:cNvSpPr>
          <p:nvPr>
            <p:ph type="ftr" sz="quarter" idx="11"/>
          </p:nvPr>
        </p:nvSpPr>
        <p:spPr>
          <a:xfrm>
            <a:off x="4038600" y="6356350"/>
            <a:ext cx="4114800" cy="365125"/>
          </a:xfrm>
        </p:spPr>
        <p:txBody>
          <a:bodyPr/>
          <a:lstStyle/>
          <a:p>
            <a:pPr lvl="0"/>
            <a:r>
              <a:rPr lang="en-US" noProof="0" dirty="0"/>
              <a:t>Myesha-Tiara’s Director Portfolio</a:t>
            </a:r>
          </a:p>
        </p:txBody>
      </p:sp>
      <p:sp>
        <p:nvSpPr>
          <p:cNvPr id="37" name="Slide Number Placeholder 36">
            <a:extLst>
              <a:ext uri="{FF2B5EF4-FFF2-40B4-BE49-F238E27FC236}">
                <a16:creationId xmlns:a16="http://schemas.microsoft.com/office/drawing/2014/main" id="{B0573956-0AA9-4FDF-8CDA-AC7558A89542}"/>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15</a:t>
            </a:fld>
            <a:endParaRPr lang="en-US" noProof="0" dirty="0"/>
          </a:p>
        </p:txBody>
      </p:sp>
      <p:grpSp>
        <p:nvGrpSpPr>
          <p:cNvPr id="38" name="Graphic 185">
            <a:extLst>
              <a:ext uri="{FF2B5EF4-FFF2-40B4-BE49-F238E27FC236}">
                <a16:creationId xmlns:a16="http://schemas.microsoft.com/office/drawing/2014/main" id="{62ECD7B8-E70F-4597-823C-6C0A5EC4F4F1}"/>
              </a:ext>
              <a:ext uri="{C183D7F6-B498-43B3-948B-1728B52AA6E4}">
                <adec:decorative xmlns:adec="http://schemas.microsoft.com/office/drawing/2017/decorative" val="1"/>
              </a:ext>
            </a:extLst>
          </p:cNvPr>
          <p:cNvGrpSpPr/>
          <p:nvPr/>
        </p:nvGrpSpPr>
        <p:grpSpPr>
          <a:xfrm>
            <a:off x="10299333" y="5649598"/>
            <a:ext cx="1054467" cy="469689"/>
            <a:chOff x="9841624" y="4115729"/>
            <a:chExt cx="602170" cy="268223"/>
          </a:xfrm>
          <a:solidFill>
            <a:schemeClr val="tx1"/>
          </a:solidFill>
        </p:grpSpPr>
        <p:sp>
          <p:nvSpPr>
            <p:cNvPr id="39" name="Freeform: Shape 38">
              <a:extLst>
                <a:ext uri="{FF2B5EF4-FFF2-40B4-BE49-F238E27FC236}">
                  <a16:creationId xmlns:a16="http://schemas.microsoft.com/office/drawing/2014/main" id="{F74CB819-B1E4-4C4C-ABCB-151970A9A0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F2A7F6B-452F-4A76-87BA-468BA643B88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CB957824-0255-4243-A7A5-CE19287C250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4067041A-231A-4FC6-ABA0-1B5F8A7315B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4ACB53C-8728-49C6-A574-EFB0416BCD4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2861913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1" name="Rectangle 30">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6">
            <a:extLst>
              <a:ext uri="{FF2B5EF4-FFF2-40B4-BE49-F238E27FC236}">
                <a16:creationId xmlns:a16="http://schemas.microsoft.com/office/drawing/2014/main" id="{0209C3A7-31E6-4EE8-BF99-2440C094C970}"/>
              </a:ext>
            </a:extLst>
          </p:cNvPr>
          <p:cNvSpPr>
            <a:spLocks noGrp="1"/>
          </p:cNvSpPr>
          <p:nvPr>
            <p:ph type="ctrTitle"/>
          </p:nvPr>
        </p:nvSpPr>
        <p:spPr>
          <a:xfrm>
            <a:off x="735703" y="507238"/>
            <a:ext cx="3522504" cy="3845891"/>
          </a:xfrm>
        </p:spPr>
        <p:txBody>
          <a:bodyPr vert="horz" lIns="91440" tIns="45720" rIns="91440" bIns="45720" rtlCol="0" anchor="b">
            <a:normAutofit/>
          </a:bodyPr>
          <a:lstStyle/>
          <a:p>
            <a:pPr algn="l"/>
            <a:r>
              <a:rPr lang="en-US" cap="all" dirty="0">
                <a:ea typeface="Source Sans Pro SemiBold" panose="020B0603030403020204" pitchFamily="34" charset="0"/>
              </a:rPr>
              <a:t>THANK YOU</a:t>
            </a:r>
          </a:p>
        </p:txBody>
      </p:sp>
      <p:sp>
        <p:nvSpPr>
          <p:cNvPr id="8" name="Subtitle 7">
            <a:extLst>
              <a:ext uri="{FF2B5EF4-FFF2-40B4-BE49-F238E27FC236}">
                <a16:creationId xmlns:a16="http://schemas.microsoft.com/office/drawing/2014/main" id="{E0BE5AE7-0A6C-4369-BD8C-2F815E4F3E2F}"/>
              </a:ext>
            </a:extLst>
          </p:cNvPr>
          <p:cNvSpPr>
            <a:spLocks noGrp="1"/>
          </p:cNvSpPr>
          <p:nvPr>
            <p:ph type="subTitle" idx="1"/>
          </p:nvPr>
        </p:nvSpPr>
        <p:spPr>
          <a:xfrm>
            <a:off x="221502" y="4445204"/>
            <a:ext cx="4905140" cy="1781123"/>
          </a:xfrm>
        </p:spPr>
        <p:txBody>
          <a:bodyPr vert="horz" lIns="91440" tIns="45720" rIns="91440" bIns="45720" rtlCol="0">
            <a:normAutofit fontScale="92500"/>
          </a:bodyPr>
          <a:lstStyle/>
          <a:p>
            <a:pPr indent="0" algn="l"/>
            <a:r>
              <a:rPr lang="en-US" cap="all" dirty="0"/>
              <a:t>Myesha-Tiara</a:t>
            </a:r>
          </a:p>
          <a:p>
            <a:pPr indent="0" algn="l"/>
            <a:r>
              <a:rPr lang="en-US" cap="all" dirty="0"/>
              <a:t>myeshatmcg@gmail.com</a:t>
            </a:r>
          </a:p>
          <a:p>
            <a:pPr indent="0" algn="l"/>
            <a:r>
              <a:rPr lang="en-US" cap="all" dirty="0"/>
              <a:t>Myesha-tiara.com</a:t>
            </a:r>
          </a:p>
          <a:p>
            <a:pPr indent="0" algn="l"/>
            <a:r>
              <a:rPr lang="en-US" cap="all" dirty="0"/>
              <a:t>Perceptionstheatre.org</a:t>
            </a:r>
          </a:p>
        </p:txBody>
      </p:sp>
      <p:pic>
        <p:nvPicPr>
          <p:cNvPr id="17" name="Picture Placeholder 16">
            <a:extLst>
              <a:ext uri="{FF2B5EF4-FFF2-40B4-BE49-F238E27FC236}">
                <a16:creationId xmlns:a16="http://schemas.microsoft.com/office/drawing/2014/main" id="{1537BDD2-04FD-449B-AD72-208CDFEE856D}"/>
              </a:ext>
            </a:extLst>
          </p:cNvPr>
          <p:cNvPicPr>
            <a:picLocks noGrp="1" noChangeAspect="1"/>
          </p:cNvPicPr>
          <p:nvPr>
            <p:ph type="pic" sz="quarter" idx="13"/>
          </p:nvPr>
        </p:nvPicPr>
        <p:blipFill rotWithShape="1">
          <a:blip r:embed="rId3"/>
          <a:srcRect t="16125" r="-2" b="17123"/>
          <a:stretch/>
        </p:blipFill>
        <p:spPr>
          <a:xfrm>
            <a:off x="5467894" y="590861"/>
            <a:ext cx="5290998" cy="5290998"/>
          </a:xfrm>
          <a:custGeom>
            <a:avLst/>
            <a:gdLst/>
            <a:ahLst/>
            <a:cxnLst/>
            <a:rect l="l" t="t" r="r" b="b"/>
            <a:pathLst>
              <a:path w="5290998" h="5290998">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ln w="25400">
            <a:noFill/>
          </a:ln>
        </p:spPr>
      </p:pic>
      <p:sp>
        <p:nvSpPr>
          <p:cNvPr id="33"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Graphic 212">
            <a:extLst>
              <a:ext uri="{FF2B5EF4-FFF2-40B4-BE49-F238E27FC236}">
                <a16:creationId xmlns:a16="http://schemas.microsoft.com/office/drawing/2014/main" id="{A499C65A-9B02-4D7F-BD68-CD38D8805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58925" y="823301"/>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7"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0622" y="1755501"/>
            <a:ext cx="1598829" cy="531293"/>
            <a:chOff x="2504802" y="1755501"/>
            <a:chExt cx="1598829" cy="531293"/>
          </a:xfrm>
          <a:solidFill>
            <a:schemeClr val="tx1"/>
          </a:solidFill>
        </p:grpSpPr>
        <p:sp>
          <p:nvSpPr>
            <p:cNvPr id="38" name="Freeform: Shape 37">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41" name="Graphic 4">
            <a:extLst>
              <a:ext uri="{FF2B5EF4-FFF2-40B4-BE49-F238E27FC236}">
                <a16:creationId xmlns:a16="http://schemas.microsoft.com/office/drawing/2014/main" id="{1F4896D7-5AD0-4505-BCCD-82262CFEE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035286" y="3429061"/>
            <a:ext cx="1861484" cy="1861513"/>
            <a:chOff x="5734037" y="3067039"/>
            <a:chExt cx="724483" cy="724489"/>
          </a:xfrm>
          <a:solidFill>
            <a:schemeClr val="tx1"/>
          </a:solidFill>
        </p:grpSpPr>
        <p:sp>
          <p:nvSpPr>
            <p:cNvPr id="42" name="Freeform: Shape 41">
              <a:extLst>
                <a:ext uri="{FF2B5EF4-FFF2-40B4-BE49-F238E27FC236}">
                  <a16:creationId xmlns:a16="http://schemas.microsoft.com/office/drawing/2014/main" id="{83C04C31-4BBB-4AC5-A222-4E79BDDF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90890F0-A440-4A5F-89E2-860A604251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9BA7632-2294-4740-BB61-DFA5017B7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025C556-497E-4B62-9131-98448B5A7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467884A-CD29-4BCE-A1A4-1E629953FC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3A1BC11-A782-4A26-87D0-76C92BAB7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787142E-1022-4109-9141-85FF9C22E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63BCB7E-36CC-4105-9CDA-BFB80F3FF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6EF2588-350F-4CCE-9BF8-799EC7196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A696712-7E60-48CD-A6F8-91754B090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244E95B-2BBF-4335-BEFC-BA135EF94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D692242-534C-4A58-90D7-43A781D23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C72B2EF-E5D1-46BF-B7FE-A9D174508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8805B31-6BA4-45FA-8180-436B2EC41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1B376A0-4543-4AE3-8071-5C746BADE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824AEB4-F797-4131-AD1A-BCB807B08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399A867-568D-43D3-8F17-6644C8D09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953DBA6-7A8F-4369-8F18-DC19A21B43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9167760-8210-45B7-96C9-462EB82D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B578C99-7B91-480A-B8CA-B9FB3AF17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DF91670-E084-4B4B-9F86-75DD43CBE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FC99F2F-C73F-444D-B4BB-C02E463AB2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F3FF604-A6A9-4EDC-868C-696B92122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8D6C5BB-BF17-4FE8-B611-578E8EBE9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80A8D66-3FA7-4C04-AEDC-D8F94AA43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DE9B826-6E87-4EF5-AA9D-F55BB3A21D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BAEEC53-BED0-4ACB-94B4-818158D7E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0709FE3-3633-4C01-AAD6-75ADD9395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C0D68B00-260E-4EFC-A1FE-8B04EB5A7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60AF8DD-D1D2-43F3-83E5-ECF20A0916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7B3F103-7F53-4D5E-B9A2-DE4F0B78D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BBECD20-3735-4F14-8816-26D648091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00687DC-38D4-44B7-BA7D-D8A0BA155F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3AFC6B0-2B60-47B1-B854-A02279C7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963332-7F58-48B9-9BAB-87C986F39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42BD313-0F6E-4DC3-B8A8-861289801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253CE00-9D58-4821-B362-2552C433B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E89086E-98CE-4697-8CE7-B2E7DB2E8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2CE9357F-710D-4D3B-90C1-CF19E73F2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70ED7F2-AD38-47BC-B6A1-FF7E20AFD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2600E9C-0B0F-45ED-A2CF-DE0240B2B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07D2066-6599-4BD0-9CD5-7289EB1B8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BF96C0D-1DEE-47F2-A950-16BC0896F5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D254ABE-505D-4C6A-9267-BFB78FBB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22BBE38-BC6F-4DDE-BD6D-2B496CE420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046D1FA-C431-4F16-8BDD-71C614D79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CF387987-DEF1-447C-BC86-281AC0B3D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808DF01-2715-4215-81F1-B8C178304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ED7F897-8A4F-4F3D-BFB1-738BCDCA9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B51B8B7-D508-44C3-AFC5-820557A94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FBC6B94-2A13-4303-AE51-334E386DA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7897959-2F8E-4A05-9EA8-5B0329B574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522AB50-D351-40F4-8A88-E856C1F27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221AFD52-C13F-4A20-B1DB-13C1A9A3D8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8E789B3B-F514-4E02-8C1A-2F85817AA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E473BAC-3DA1-4D63-9D6C-2B993665F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385DCF4-8F59-4838-B86C-2B3EF0BCE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EC5A02E-609A-4C39-A35D-E8D038F7C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AB67B18-1821-4367-A7B6-CC2FFF66D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FCAC56E-4767-4984-9FE7-2C3CA57D0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A1929ED-CEB2-4C49-B2ED-A206D3793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1D632F9-2F59-4C8D-B1BC-1CB0D15C3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3B9F80B-CAEF-442C-A218-E2B069545B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26A626E-CC14-4106-8AD4-DB3D81CD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CD710B8-B5DF-495F-ACEA-CFB9308CB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E550C81D-B0B8-4DB8-A12C-B62944D07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4EB82E53-B337-43EB-BFF8-1466F10E8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1DCEF3A-2B54-4AA2-9BFD-57EA4A246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F122967-34EF-4575-8E59-75D77FCD0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87EBF9D-3949-4CCE-BB87-978466834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8A1183F-B28F-4BAD-A14B-3940A6E92F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81851B7-6D8F-454C-BBAA-498426069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99759A7A-483F-4DB0-8677-C6AB61E197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DD1E55B-DE82-4811-BB33-1468396D2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4B0251C-DACC-4A24-83BA-3D95F8D19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647EF9B-D99D-48C1-B61E-19B85F471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B55DF3C-DDF0-4B01-849E-46A663465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149238-5A44-4264-84E6-DD25E7C0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E6925C1-B440-4C1C-8829-2E6D9EE142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37B5BDB-32A7-4C47-A984-AF2316600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9B5A7D9C-91C9-49A3-8AD5-DB49632FD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C64B015D-AFCF-4AB2-AE58-A069B06DB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A4407931-9375-400F-88AC-C63D4E9E9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554278B7-45C8-46E4-885A-69208D598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3A806AB0-FBD6-41CD-997C-A76266D37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719E2D6D-6D96-4348-954B-3657A0B0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794AABE-9C3E-4A8C-820F-0FDF65213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DBEC39D-5464-46CA-B62B-24826F1F4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1807973-667B-4780-B3AA-4ADC32DB3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70D793C-C9EE-467B-8385-42B6905A0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4695A53-78EB-4811-8BBC-4707F3016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0576416F-0C2E-4D01-9357-5C73ADF85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091FE22-8667-4F89-A333-BA9A0917E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CB779008-969D-4FA8-BB6C-3BBBCF919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DAF3B96-0DFB-44BA-959D-BF9643FFE2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5F66F5FF-98B2-4453-8175-EB602A6A0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51D9683-9D41-4058-B90B-99146FC2F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0907098D-1005-4522-BA21-F1534CBAC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BFEF082-7E02-4ED8-B9D1-F0FC47FE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4429C269-222E-4EFB-97B9-08FA243CE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C460F7F-5702-4281-850B-59E4182A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329057C-293F-4933-9DEA-2463E66D4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274CBA8-6253-4229-AC37-1D7126639E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B7ABAAD2-23FD-4AF4-8506-3CDDC5607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7A85620-3B33-477A-949C-3F221DCC2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247316E-E815-4CE3-9EC0-8DC8391EB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D047E26-5A98-4B49-A453-C71D894500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940C95BF-A85B-4251-A817-35A7B4F71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EA4FDA2F-E340-40E6-8678-8F4F9EB3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94A3796-87FD-436D-8309-857F9B489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B20BE68-41F5-4E59-87CD-A8654B123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7FD87938-B42E-45E5-ABB8-936E00A24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EA46A837-6AA3-4099-8055-251ED6D7D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B9D871B1-B4D0-4667-B5FA-21AE12E5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477E102A-1E9D-44C8-9DA0-1B4B61444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2DB4921-ECFC-42CD-B91B-56AB1FE26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156177C-2880-4AAF-BFC7-C3EA4AD09A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7C807E0-34AB-4AC3-A674-D7E438C60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93AD80AB-575A-4D50-A561-CE310E06B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E4C11A99-7E93-4B54-B1CE-D90D45325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5A3E814-2D04-4881-B9E9-81ADDC0C97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073D9FB4-F4AF-4974-A734-C9300D210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081A1414-A8F5-43F1-BA51-B058EF2C0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41588DC-3C7F-4695-A42A-B5ABEA8B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3884DF6D-4C87-4B4A-A918-B3F3C8BE35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F26F2A0-B8D0-48D4-A9A9-BEB75CFF1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A9177E1-A6DC-4200-9D85-31A348E02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7DA218E3-83A8-45E8-B2E3-4B693606C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31E51433-E260-493C-8A94-FCE7FD9BA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A74FFD3-BE5F-435D-AC22-825B6E049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B3420F88-93EB-4790-A2BD-EFF61E77B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3875302B-159F-4E81-AD49-154BAA8F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E9966CE-BC06-4CEB-877D-34D9D1C2E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889924EA-8A9B-4ED5-8CF2-E184EE89D2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00C1FB1-E227-40EE-A773-071D080B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14F26B5D-6E35-40E8-90DF-FD65CB33F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059D8F05-F701-45A6-9377-454642C212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5F57ACF8-D510-4715-B964-20D980558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51053CDD-687F-481B-86FB-56DA74C55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76B24CA5-1578-43AE-8ED8-CB9F7EA62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A3208550-AB5B-4E2B-914A-270D30163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D4120D7E-20EE-4413-A541-781EA43508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C0CC66E-BFF1-47FD-8C37-092016FBE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09D9AD44-3983-44A2-9DBA-6C5FF3C47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1915592-B946-43D1-AE24-B72B17FC58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3AC48622-C7DC-416F-B14F-AB0C6A3EF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C122E9A7-0590-453C-AC3A-88265131C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8246847-0B72-46B3-9243-7A7B92E21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207FF669-6E9C-47DF-A1A0-667669279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06905CAD-DCDC-4965-969E-3BA793FCA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E82B7F4-81C1-4A48-A3C9-B9DE741C9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3D306B7-0050-4206-8020-D3F81BC4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BE50823B-85BA-4734-A0E5-99F2D027C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F26CEA8-889B-4F33-AE59-91F66E1602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E64E5726-D6A2-4541-9EB4-0D455BFB1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B5A9478C-31E8-4C23-856A-5B4D6936B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4D55AFD-7163-47DF-8918-6BCF397B5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20C5BF88-D776-4C9B-89BD-85EE0DCE8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A0347C6-25EE-4289-B805-750B30ABB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4C83C9E0-7820-4EA4-B9AA-AD6E0719F3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7E1B6DEA-553D-4733-9A45-3A28D118B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BE647149-B885-4A7D-B57E-A9762FF95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3FFCDDD6-EA47-4BA4-914F-B4AD52A7D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8C5FC42-4A56-48D7-9C6F-EE6973256C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58746BA-672F-48B8-BA1D-E317498C1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75C60814-753C-4243-BD88-443E240D6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174EB8C9-709B-42D9-9948-434CAA5E0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86AB5B1-D0D7-4FE2-9A7D-BF9C01F7D7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718E7606-3FC9-4354-BCF8-A980AE6DF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5" name="Footer Placeholder 4">
            <a:extLst>
              <a:ext uri="{FF2B5EF4-FFF2-40B4-BE49-F238E27FC236}">
                <a16:creationId xmlns:a16="http://schemas.microsoft.com/office/drawing/2014/main" id="{D1E85B58-3E33-4718-B21A-F723800F796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lvl="0">
              <a:spcAft>
                <a:spcPts val="600"/>
              </a:spcAft>
            </a:pPr>
            <a:r>
              <a:rPr lang="en-US" dirty="0"/>
              <a:t>Myesha-Tiara’s director portfolio</a:t>
            </a:r>
            <a:endParaRPr lang="en-US" b="1" kern="1200" cap="all" spc="100" baseline="0" noProof="0" dirty="0">
              <a:solidFill>
                <a:schemeClr val="tx1">
                  <a:tint val="75000"/>
                </a:schemeClr>
              </a:solidFill>
              <a:latin typeface="+mn-lt"/>
              <a:ea typeface="Source Sans Pro SemiBold" panose="020B0603030403020204" pitchFamily="34" charset="0"/>
              <a:cs typeface="+mn-cs"/>
            </a:endParaRPr>
          </a:p>
        </p:txBody>
      </p:sp>
      <p:sp>
        <p:nvSpPr>
          <p:cNvPr id="6" name="Slide Number Placeholder 5">
            <a:extLst>
              <a:ext uri="{FF2B5EF4-FFF2-40B4-BE49-F238E27FC236}">
                <a16:creationId xmlns:a16="http://schemas.microsoft.com/office/drawing/2014/main" id="{AF849C70-F913-4CB3-A901-694767834BF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lvl="0">
              <a:spcAft>
                <a:spcPts val="600"/>
              </a:spcAft>
            </a:pPr>
            <a:fld id="{F3450C42-9A0B-4425-92C2-70FCF7C45734}" type="slidenum">
              <a:rPr lang="en-US" noProof="0" smtClean="0"/>
              <a:pPr lvl="0">
                <a:spcAft>
                  <a:spcPts val="600"/>
                </a:spcAft>
              </a:pPr>
              <a:t>16</a:t>
            </a:fld>
            <a:endParaRPr lang="en-US" noProof="0"/>
          </a:p>
        </p:txBody>
      </p:sp>
    </p:spTree>
    <p:extLst>
      <p:ext uri="{BB962C8B-B14F-4D97-AF65-F5344CB8AC3E}">
        <p14:creationId xmlns:p14="http://schemas.microsoft.com/office/powerpoint/2010/main" val="67906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7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7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7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700"/>
                                        <p:tgtEl>
                                          <p:spTgt spid="8">
                                            <p:txEl>
                                              <p:pRg st="3" end="3"/>
                                            </p:txEl>
                                          </p:spTgt>
                                        </p:tgtEl>
                                      </p:cBhvr>
                                    </p:animEffect>
                                  </p:childTnLst>
                                </p:cTn>
                              </p:par>
                              <p:par>
                                <p:cTn id="23" presetID="10" presetClass="entr" presetSubtype="0" fill="hold" grpId="0" nodeType="withEffect">
                                  <p:stCondLst>
                                    <p:cond delay="1000"/>
                                  </p:stCondLst>
                                  <p:iterate>
                                    <p:tmPct val="10000"/>
                                  </p:iterate>
                                  <p:childTnLst>
                                    <p:set>
                                      <p:cBhvr>
                                        <p:cTn id="24" dur="1" fill="hold">
                                          <p:stCondLst>
                                            <p:cond delay="0"/>
                                          </p:stCondLst>
                                        </p:cTn>
                                        <p:tgtEl>
                                          <p:spTgt spid="7"/>
                                        </p:tgtEl>
                                        <p:attrNameLst>
                                          <p:attrName>style.visibility</p:attrName>
                                        </p:attrNameLst>
                                      </p:cBhvr>
                                      <p:to>
                                        <p:strVal val="visible"/>
                                      </p:to>
                                    </p:set>
                                    <p:animEffect transition="in" filter="fade">
                                      <p:cBhvr>
                                        <p:cTn id="25"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7443-10BC-4078-8CF2-23E75B0CC2D2}"/>
              </a:ext>
            </a:extLst>
          </p:cNvPr>
          <p:cNvSpPr>
            <a:spLocks noGrp="1"/>
          </p:cNvSpPr>
          <p:nvPr>
            <p:ph type="title"/>
          </p:nvPr>
        </p:nvSpPr>
        <p:spPr>
          <a:xfrm>
            <a:off x="5956784" y="396117"/>
            <a:ext cx="5217172" cy="1158857"/>
          </a:xfrm>
        </p:spPr>
        <p:txBody>
          <a:bodyPr/>
          <a:lstStyle/>
          <a:p>
            <a:pPr algn="ctr"/>
            <a:r>
              <a:rPr lang="en-US" u="sng" dirty="0"/>
              <a:t>My Director Mission</a:t>
            </a:r>
          </a:p>
        </p:txBody>
      </p:sp>
      <p:pic>
        <p:nvPicPr>
          <p:cNvPr id="37" name="Picture Placeholder 36">
            <a:extLst>
              <a:ext uri="{FF2B5EF4-FFF2-40B4-BE49-F238E27FC236}">
                <a16:creationId xmlns:a16="http://schemas.microsoft.com/office/drawing/2014/main" id="{F8F9C9B6-2BEC-4699-B75F-9C7BE5B60744}"/>
              </a:ext>
            </a:extLst>
          </p:cNvPr>
          <p:cNvPicPr>
            <a:picLocks noGrp="1" noChangeAspect="1"/>
          </p:cNvPicPr>
          <p:nvPr>
            <p:ph type="pic" sz="quarter" idx="13"/>
          </p:nvPr>
        </p:nvPicPr>
        <p:blipFill>
          <a:blip r:embed="rId3"/>
          <a:srcRect/>
          <a:stretch/>
        </p:blipFill>
        <p:spPr>
          <a:xfrm>
            <a:off x="1994430" y="227840"/>
            <a:ext cx="3876445" cy="3876445"/>
          </a:xfrm>
        </p:spPr>
      </p:pic>
      <p:sp>
        <p:nvSpPr>
          <p:cNvPr id="3" name="Content Placeholder 2">
            <a:extLst>
              <a:ext uri="{FF2B5EF4-FFF2-40B4-BE49-F238E27FC236}">
                <a16:creationId xmlns:a16="http://schemas.microsoft.com/office/drawing/2014/main" id="{8CDA3474-C14B-42A3-AF12-888807AB7218}"/>
              </a:ext>
            </a:extLst>
          </p:cNvPr>
          <p:cNvSpPr>
            <a:spLocks noGrp="1"/>
          </p:cNvSpPr>
          <p:nvPr>
            <p:ph idx="1"/>
          </p:nvPr>
        </p:nvSpPr>
        <p:spPr>
          <a:xfrm>
            <a:off x="5956783" y="1747592"/>
            <a:ext cx="5217173" cy="4351338"/>
          </a:xfrm>
        </p:spPr>
        <p:txBody>
          <a:bodyPr>
            <a:normAutofit/>
          </a:bodyPr>
          <a:lstStyle/>
          <a:p>
            <a:pPr marL="342900" indent="-342900">
              <a:buFont typeface="Arial" panose="020B0604020202020204" pitchFamily="34" charset="0"/>
              <a:buChar char="•"/>
            </a:pPr>
            <a:r>
              <a:rPr lang="en-US" dirty="0"/>
              <a:t>To focus on the untold and under told stories of the African American experience, slice of life plays, as well as meeting every actor where they are and helping them to elevate their talent and confidence in their abilities. I heavily focus on Meisner technique as well.</a:t>
            </a:r>
          </a:p>
          <a:p>
            <a:endParaRPr lang="en-US" sz="1800" dirty="0"/>
          </a:p>
          <a:p>
            <a:r>
              <a:rPr lang="en-US" sz="1800" dirty="0"/>
              <a:t>(Pictured: Cast pic with actors from </a:t>
            </a:r>
            <a:r>
              <a:rPr lang="en-US" sz="1800" i="1" dirty="0"/>
              <a:t>Skin Deep</a:t>
            </a:r>
            <a:r>
              <a:rPr lang="en-US" sz="1800" dirty="0"/>
              <a:t>. L to R Taylor Elie </a:t>
            </a:r>
            <a:r>
              <a:rPr lang="en-US" sz="1800" dirty="0" err="1"/>
              <a:t>Talhame</a:t>
            </a:r>
            <a:r>
              <a:rPr lang="en-US" sz="1800" dirty="0"/>
              <a:t>, Myesha-Tiara and Tarina Bradshaw. Produced by The Artistic Home)</a:t>
            </a:r>
          </a:p>
        </p:txBody>
      </p:sp>
      <p:sp>
        <p:nvSpPr>
          <p:cNvPr id="5" name="Footer Placeholder 4">
            <a:extLst>
              <a:ext uri="{FF2B5EF4-FFF2-40B4-BE49-F238E27FC236}">
                <a16:creationId xmlns:a16="http://schemas.microsoft.com/office/drawing/2014/main" id="{7F8C585A-B5B9-40F2-A604-181F9326DE6D}"/>
              </a:ext>
            </a:extLst>
          </p:cNvPr>
          <p:cNvSpPr>
            <a:spLocks noGrp="1"/>
          </p:cNvSpPr>
          <p:nvPr>
            <p:ph type="ftr" sz="quarter" idx="11"/>
          </p:nvPr>
        </p:nvSpPr>
        <p:spPr>
          <a:xfrm>
            <a:off x="4038600" y="6356350"/>
            <a:ext cx="4114800" cy="365125"/>
          </a:xfrm>
        </p:spPr>
        <p:txBody>
          <a:bodyPr/>
          <a:lstStyle/>
          <a:p>
            <a:r>
              <a:rPr lang="en-US" dirty="0"/>
              <a:t>Myesha-tiara’s director portfolio </a:t>
            </a:r>
          </a:p>
        </p:txBody>
      </p:sp>
      <p:sp>
        <p:nvSpPr>
          <p:cNvPr id="6" name="Slide Number Placeholder 5">
            <a:extLst>
              <a:ext uri="{FF2B5EF4-FFF2-40B4-BE49-F238E27FC236}">
                <a16:creationId xmlns:a16="http://schemas.microsoft.com/office/drawing/2014/main" id="{C0CE773B-8D36-4868-AA55-1A3267727F5C}"/>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pPr/>
              <a:t>2</a:t>
            </a:fld>
            <a:endParaRPr lang="en-US" dirty="0"/>
          </a:p>
        </p:txBody>
      </p:sp>
      <p:grpSp>
        <p:nvGrpSpPr>
          <p:cNvPr id="10" name="Graphic 4">
            <a:extLst>
              <a:ext uri="{FF2B5EF4-FFF2-40B4-BE49-F238E27FC236}">
                <a16:creationId xmlns:a16="http://schemas.microsoft.com/office/drawing/2014/main" id="{B3F06BA9-200A-4546-8C17-44B9F05FF8EF}"/>
              </a:ext>
              <a:ext uri="{C183D7F6-B498-43B3-948B-1728B52AA6E4}">
                <adec:decorative xmlns:adec="http://schemas.microsoft.com/office/drawing/2017/decorative" val="1"/>
              </a:ext>
            </a:extLst>
          </p:cNvPr>
          <p:cNvGrpSpPr/>
          <p:nvPr/>
        </p:nvGrpSpPr>
        <p:grpSpPr>
          <a:xfrm>
            <a:off x="4894089" y="4224758"/>
            <a:ext cx="975170" cy="975170"/>
            <a:chOff x="5829300" y="3162300"/>
            <a:chExt cx="532257" cy="532257"/>
          </a:xfrm>
          <a:solidFill>
            <a:schemeClr val="tx1"/>
          </a:solidFill>
        </p:grpSpPr>
        <p:sp>
          <p:nvSpPr>
            <p:cNvPr id="11" name="Freeform: Shape 10">
              <a:extLst>
                <a:ext uri="{FF2B5EF4-FFF2-40B4-BE49-F238E27FC236}">
                  <a16:creationId xmlns:a16="http://schemas.microsoft.com/office/drawing/2014/main" id="{C400A030-8E40-42C9-BA7A-C57F560E28B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A1CB66D-59CC-42E6-9F71-86AA8F1A83E5}"/>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52CF368-1DA1-4155-A52E-1D7117691AE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CCA8E35-7EDC-4B54-84C6-7439052862A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A6E2D90-3377-475B-908D-8DEFA47683EF}"/>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76911BE-DDD3-49C2-8777-60297A15722D}"/>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45515E5A-13FF-4F37-9082-C1584EE41A65}"/>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9C90979-3DFC-45AC-8666-5039DC14B0B5}"/>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569B7C0-8434-4008-B429-35208DBDC7CB}"/>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0C7D2AA-D66F-4FD5-BB00-10B56396B8A1}"/>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9431D87-07CF-4EBC-97C6-C6BB01161057}"/>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DF15BC-97AC-4CEB-A3B4-6F400C38A32F}"/>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DA02847-240E-4210-ABB0-6789739465D3}"/>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7" name="Picture 6" descr="Text&#10;&#10;Description automatically generated">
            <a:extLst>
              <a:ext uri="{FF2B5EF4-FFF2-40B4-BE49-F238E27FC236}">
                <a16:creationId xmlns:a16="http://schemas.microsoft.com/office/drawing/2014/main" id="{07FCBEAB-D102-4A16-A5EE-971616C01A39}"/>
              </a:ext>
            </a:extLst>
          </p:cNvPr>
          <p:cNvPicPr>
            <a:picLocks noChangeAspect="1"/>
          </p:cNvPicPr>
          <p:nvPr/>
        </p:nvPicPr>
        <p:blipFill rotWithShape="1">
          <a:blip r:embed="rId4"/>
          <a:srcRect t="11387" b="10173"/>
          <a:stretch/>
        </p:blipFill>
        <p:spPr>
          <a:xfrm>
            <a:off x="400963" y="3749006"/>
            <a:ext cx="3741737" cy="2733261"/>
          </a:xfrm>
          <a:prstGeom prst="rect">
            <a:avLst/>
          </a:prstGeom>
        </p:spPr>
      </p:pic>
    </p:spTree>
    <p:extLst>
      <p:ext uri="{BB962C8B-B14F-4D97-AF65-F5344CB8AC3E}">
        <p14:creationId xmlns:p14="http://schemas.microsoft.com/office/powerpoint/2010/main" val="23394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5" name="Freeform: Shape 114">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1" name="Oval 120">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23" name="Rectangle 12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Freeform: Shape 12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9" name="Title 8">
            <a:extLst>
              <a:ext uri="{FF2B5EF4-FFF2-40B4-BE49-F238E27FC236}">
                <a16:creationId xmlns:a16="http://schemas.microsoft.com/office/drawing/2014/main" id="{8B17EDBE-4FB7-472F-B26B-EB9ECD77B7A8}"/>
              </a:ext>
            </a:extLst>
          </p:cNvPr>
          <p:cNvSpPr>
            <a:spLocks noGrp="1"/>
          </p:cNvSpPr>
          <p:nvPr>
            <p:ph type="title"/>
          </p:nvPr>
        </p:nvSpPr>
        <p:spPr>
          <a:xfrm>
            <a:off x="2394465" y="74893"/>
            <a:ext cx="4593817" cy="1314996"/>
          </a:xfrm>
        </p:spPr>
        <p:txBody>
          <a:bodyPr vert="horz" lIns="91440" tIns="45720" rIns="91440" bIns="45720" rtlCol="0" anchor="b">
            <a:normAutofit/>
          </a:bodyPr>
          <a:lstStyle/>
          <a:p>
            <a:r>
              <a:rPr lang="en-US" u="sng" dirty="0"/>
              <a:t>About Me</a:t>
            </a:r>
          </a:p>
        </p:txBody>
      </p:sp>
      <p:sp>
        <p:nvSpPr>
          <p:cNvPr id="127" name="Freeform: Shape 12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29" name="Freeform: Shape 12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0" name="Content Placeholder 9">
            <a:extLst>
              <a:ext uri="{FF2B5EF4-FFF2-40B4-BE49-F238E27FC236}">
                <a16:creationId xmlns:a16="http://schemas.microsoft.com/office/drawing/2014/main" id="{BE75E95A-A6B3-43C7-A552-1EAFCCA0A1EA}"/>
              </a:ext>
            </a:extLst>
          </p:cNvPr>
          <p:cNvSpPr>
            <a:spLocks noGrp="1"/>
          </p:cNvSpPr>
          <p:nvPr>
            <p:ph idx="1"/>
          </p:nvPr>
        </p:nvSpPr>
        <p:spPr>
          <a:xfrm>
            <a:off x="687221" y="1375164"/>
            <a:ext cx="6463274" cy="4044463"/>
          </a:xfrm>
        </p:spPr>
        <p:txBody>
          <a:bodyPr vert="horz" lIns="91440" tIns="45720" rIns="91440" bIns="45720" rtlCol="0">
            <a:noAutofit/>
          </a:bodyPr>
          <a:lstStyle/>
          <a:p>
            <a:pPr indent="-228600">
              <a:lnSpc>
                <a:spcPct val="90000"/>
              </a:lnSpc>
              <a:buFont typeface="Arial" panose="020B0604020202020204" pitchFamily="34" charset="0"/>
              <a:buChar char="•"/>
            </a:pPr>
            <a:r>
              <a:rPr lang="en-US" dirty="0"/>
              <a:t>Myesha-Tiara hails from Baton Rouge, Louisiana. She found her love for acting at the age of five during an after-school program and hasn't looked back since. After attending the prestigious Baton Rouge Magnet High School, she decided to dedicate herself to her craft and enrolled in Northwestern State University, where in her sophomore year she was fortunate enough to be featured in the Oscar winning film "12 Years a Slave".</a:t>
            </a:r>
          </a:p>
          <a:p>
            <a:pPr indent="-228600">
              <a:lnSpc>
                <a:spcPct val="90000"/>
              </a:lnSpc>
              <a:buFont typeface="Arial" panose="020B0604020202020204" pitchFamily="34" charset="0"/>
              <a:buChar char="•"/>
            </a:pPr>
            <a:r>
              <a:rPr lang="en-US" dirty="0"/>
              <a:t> While attending NSU Myesha-Tiara also discovered her love for directing and received her Bachelor of Science in Theatre Arts with a concentration in Performance and Directing. After college she performed for regional and touring theatres until she decided to make the big move to the Windy City. ​</a:t>
            </a:r>
          </a:p>
          <a:p>
            <a:pPr indent="-228600">
              <a:lnSpc>
                <a:spcPct val="90000"/>
              </a:lnSpc>
              <a:buFont typeface="Arial" panose="020B0604020202020204" pitchFamily="34" charset="0"/>
              <a:buChar char="•"/>
            </a:pPr>
            <a:r>
              <a:rPr lang="en-US" dirty="0"/>
              <a:t>At the end of 2019 she started her own 501 c3 non-profit theatre company, Perceptions Theatre, on the Southside of Chicago.​ In 2020 she also started a YouTube Channel: MT's Corner with Myesha-Tiara, that focuses on black acting news, acting advice and her journey in the industry.</a:t>
            </a:r>
          </a:p>
        </p:txBody>
      </p:sp>
      <p:sp>
        <p:nvSpPr>
          <p:cNvPr id="131" name="Freeform: Shape 130">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33" name="Freeform: Shape 13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5" name="Freeform: Shape 134">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Placeholder 10">
            <a:extLst>
              <a:ext uri="{FF2B5EF4-FFF2-40B4-BE49-F238E27FC236}">
                <a16:creationId xmlns:a16="http://schemas.microsoft.com/office/drawing/2014/main" id="{D4A20C46-A075-4415-A172-F3722C0ADE8D}"/>
              </a:ext>
            </a:extLst>
          </p:cNvPr>
          <p:cNvPicPr>
            <a:picLocks noGrp="1" noChangeAspect="1"/>
          </p:cNvPicPr>
          <p:nvPr>
            <p:ph type="pic" sz="quarter" idx="14"/>
          </p:nvPr>
        </p:nvPicPr>
        <p:blipFill>
          <a:blip r:embed="rId3"/>
          <a:srcRect t="16667" b="16667"/>
          <a:stretch/>
        </p:blipFill>
        <p:spPr>
          <a:xfrm>
            <a:off x="7061643" y="2633489"/>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pic>
        <p:nvPicPr>
          <p:cNvPr id="365" name="Picture Placeholder 364" descr="A person smiling for the camera&#10;&#10;Description automatically generated with medium confidence">
            <a:extLst>
              <a:ext uri="{FF2B5EF4-FFF2-40B4-BE49-F238E27FC236}">
                <a16:creationId xmlns:a16="http://schemas.microsoft.com/office/drawing/2014/main" id="{5D035A4A-01E8-44C3-9E7B-2F3ACBCD9361}"/>
              </a:ext>
            </a:extLst>
          </p:cNvPr>
          <p:cNvPicPr>
            <a:picLocks noGrp="1" noChangeAspect="1"/>
          </p:cNvPicPr>
          <p:nvPr>
            <p:ph type="pic" sz="quarter" idx="13"/>
          </p:nvPr>
        </p:nvPicPr>
        <p:blipFill rotWithShape="1">
          <a:blip r:embed="rId4"/>
          <a:srcRect l="-286" t="3542" r="286" b="29708"/>
          <a:stretch/>
        </p:blipFill>
        <p:spPr>
          <a:xfrm>
            <a:off x="8678281" y="116838"/>
            <a:ext cx="3200963" cy="3200963"/>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p:spPr>
      </p:pic>
      <p:sp>
        <p:nvSpPr>
          <p:cNvPr id="19" name="Footer Placeholder 18">
            <a:extLst>
              <a:ext uri="{FF2B5EF4-FFF2-40B4-BE49-F238E27FC236}">
                <a16:creationId xmlns:a16="http://schemas.microsoft.com/office/drawing/2014/main" id="{A5CEF4C1-04B1-4BCC-8146-CC9871388878}"/>
              </a:ext>
            </a:extLst>
          </p:cNvPr>
          <p:cNvSpPr>
            <a:spLocks noGrp="1"/>
          </p:cNvSpPr>
          <p:nvPr>
            <p:ph type="ftr" sz="quarter" idx="16"/>
          </p:nvPr>
        </p:nvSpPr>
        <p:spPr>
          <a:xfrm>
            <a:off x="4038600" y="6356350"/>
            <a:ext cx="4114800" cy="365125"/>
          </a:xfrm>
        </p:spPr>
        <p:txBody>
          <a:bodyPr vert="horz" lIns="91440" tIns="45720" rIns="91440" bIns="45720" rtlCol="0" anchor="ctr">
            <a:normAutofit/>
          </a:bodyPr>
          <a:lstStyle/>
          <a:p>
            <a:pPr>
              <a:spcAft>
                <a:spcPts val="600"/>
              </a:spcAft>
            </a:pPr>
            <a:r>
              <a:rPr lang="en-US" b="1" kern="1200" cap="all" spc="100" baseline="0">
                <a:solidFill>
                  <a:schemeClr val="tx1">
                    <a:tint val="75000"/>
                  </a:schemeClr>
                </a:solidFill>
                <a:latin typeface="+mn-lt"/>
                <a:ea typeface="Source Sans Pro SemiBold" panose="020B0603030403020204" pitchFamily="34" charset="0"/>
                <a:cs typeface="+mn-cs"/>
              </a:rPr>
              <a:t>Myesha-tiara’s director portfolio</a:t>
            </a:r>
          </a:p>
        </p:txBody>
      </p:sp>
      <p:grpSp>
        <p:nvGrpSpPr>
          <p:cNvPr id="13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38" name="Freeform: Shape 13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0" name="Slide Number Placeholder 19">
            <a:extLst>
              <a:ext uri="{FF2B5EF4-FFF2-40B4-BE49-F238E27FC236}">
                <a16:creationId xmlns:a16="http://schemas.microsoft.com/office/drawing/2014/main" id="{C427CAEE-862D-4FE1-99F2-70274992024D}"/>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spcAft>
                <a:spcPts val="600"/>
              </a:spcAft>
            </a:pPr>
            <a:fld id="{5EA792F7-1D9E-4C7E-A103-E8EDFDC2691E}" type="slidenum">
              <a:rPr lang="en-US">
                <a:solidFill>
                  <a:srgbClr val="898989"/>
                </a:solidFill>
              </a:rPr>
              <a:pPr>
                <a:spcAft>
                  <a:spcPts val="600"/>
                </a:spcAft>
              </a:pPr>
              <a:t>3</a:t>
            </a:fld>
            <a:endParaRPr lang="en-US">
              <a:solidFill>
                <a:srgbClr val="898989"/>
              </a:solidFill>
            </a:endParaRPr>
          </a:p>
        </p:txBody>
      </p:sp>
    </p:spTree>
    <p:extLst>
      <p:ext uri="{BB962C8B-B14F-4D97-AF65-F5344CB8AC3E}">
        <p14:creationId xmlns:p14="http://schemas.microsoft.com/office/powerpoint/2010/main" val="270808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7AE00E-3BDF-4D30-9783-F4262EB668F3}"/>
              </a:ext>
            </a:extLst>
          </p:cNvPr>
          <p:cNvSpPr>
            <a:spLocks noGrp="1"/>
          </p:cNvSpPr>
          <p:nvPr>
            <p:ph type="ctrTitle"/>
          </p:nvPr>
        </p:nvSpPr>
        <p:spPr>
          <a:xfrm>
            <a:off x="1760765" y="324937"/>
            <a:ext cx="4024032" cy="2885715"/>
          </a:xfrm>
        </p:spPr>
        <p:txBody>
          <a:bodyPr/>
          <a:lstStyle/>
          <a:p>
            <a:r>
              <a:rPr lang="en-US" dirty="0"/>
              <a:t>2018</a:t>
            </a:r>
          </a:p>
        </p:txBody>
      </p:sp>
      <p:sp>
        <p:nvSpPr>
          <p:cNvPr id="6" name="Subtitle 5">
            <a:extLst>
              <a:ext uri="{FF2B5EF4-FFF2-40B4-BE49-F238E27FC236}">
                <a16:creationId xmlns:a16="http://schemas.microsoft.com/office/drawing/2014/main" id="{4840E350-A8AF-4AAF-93E3-4D6B5B4B1EBC}"/>
              </a:ext>
            </a:extLst>
          </p:cNvPr>
          <p:cNvSpPr>
            <a:spLocks noGrp="1"/>
          </p:cNvSpPr>
          <p:nvPr>
            <p:ph type="subTitle" idx="1"/>
          </p:nvPr>
        </p:nvSpPr>
        <p:spPr>
          <a:xfrm>
            <a:off x="1760765" y="2438850"/>
            <a:ext cx="4024032" cy="771802"/>
          </a:xfrm>
        </p:spPr>
        <p:txBody>
          <a:bodyPr/>
          <a:lstStyle/>
          <a:p>
            <a:r>
              <a:rPr lang="en-US" dirty="0"/>
              <a:t>Directing Career</a:t>
            </a:r>
          </a:p>
        </p:txBody>
      </p:sp>
      <p:pic>
        <p:nvPicPr>
          <p:cNvPr id="11" name="Picture Placeholder 10">
            <a:extLst>
              <a:ext uri="{FF2B5EF4-FFF2-40B4-BE49-F238E27FC236}">
                <a16:creationId xmlns:a16="http://schemas.microsoft.com/office/drawing/2014/main" id="{36024784-0D12-4D16-9964-11042AF42FDD}"/>
              </a:ext>
            </a:extLst>
          </p:cNvPr>
          <p:cNvPicPr>
            <a:picLocks noGrp="1" noChangeAspect="1"/>
          </p:cNvPicPr>
          <p:nvPr>
            <p:ph type="pic" sz="quarter" idx="13"/>
          </p:nvPr>
        </p:nvPicPr>
        <p:blipFill>
          <a:blip r:embed="rId3"/>
          <a:srcRect/>
          <a:stretch/>
        </p:blipFill>
        <p:spPr>
          <a:xfrm>
            <a:off x="6601855" y="2795974"/>
            <a:ext cx="4773089" cy="3579816"/>
          </a:xfrm>
        </p:spPr>
      </p:pic>
      <p:sp>
        <p:nvSpPr>
          <p:cNvPr id="2" name="TextBox 1">
            <a:extLst>
              <a:ext uri="{FF2B5EF4-FFF2-40B4-BE49-F238E27FC236}">
                <a16:creationId xmlns:a16="http://schemas.microsoft.com/office/drawing/2014/main" id="{047ABA37-D5AA-4380-A712-B0F4CC3BB0A9}"/>
              </a:ext>
            </a:extLst>
          </p:cNvPr>
          <p:cNvSpPr txBox="1"/>
          <p:nvPr/>
        </p:nvSpPr>
        <p:spPr>
          <a:xfrm>
            <a:off x="102231" y="4770782"/>
            <a:ext cx="4322102" cy="2031325"/>
          </a:xfrm>
          <a:prstGeom prst="rect">
            <a:avLst/>
          </a:prstGeom>
          <a:noFill/>
        </p:spPr>
        <p:txBody>
          <a:bodyPr wrap="square" rtlCol="0">
            <a:spAutoFit/>
          </a:bodyPr>
          <a:lstStyle/>
          <a:p>
            <a:r>
              <a:rPr lang="en-US" dirty="0"/>
              <a:t>(Pictured: Cast, Crew and Playwright of my first reading in Chicago, </a:t>
            </a:r>
            <a:r>
              <a:rPr lang="en-US" i="1" dirty="0"/>
              <a:t>Some Day</a:t>
            </a:r>
            <a:r>
              <a:rPr lang="en-US" dirty="0"/>
              <a:t>. Produced by The Rockwell Theatre Bandits. L to R: Playwright, Asha R. McAllister, Actors, Antwon Funches, Jerluane “Jae” Jenkins, Director, Myesha-Tiara and  Actor, Kenny Bell.)</a:t>
            </a:r>
          </a:p>
        </p:txBody>
      </p:sp>
    </p:spTree>
    <p:extLst>
      <p:ext uri="{BB962C8B-B14F-4D97-AF65-F5344CB8AC3E}">
        <p14:creationId xmlns:p14="http://schemas.microsoft.com/office/powerpoint/2010/main" val="539444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6A401-CF07-4206-AE08-EF5FB03B05A7}"/>
              </a:ext>
            </a:extLst>
          </p:cNvPr>
          <p:cNvSpPr>
            <a:spLocks noGrp="1"/>
          </p:cNvSpPr>
          <p:nvPr>
            <p:ph type="title"/>
          </p:nvPr>
        </p:nvSpPr>
        <p:spPr>
          <a:xfrm>
            <a:off x="694302" y="1806887"/>
            <a:ext cx="3344298" cy="1431000"/>
          </a:xfrm>
        </p:spPr>
        <p:txBody>
          <a:bodyPr>
            <a:normAutofit fontScale="90000"/>
          </a:bodyPr>
          <a:lstStyle/>
          <a:p>
            <a:r>
              <a:rPr lang="en-US" i="1" u="sng" dirty="0"/>
              <a:t>Some Day: </a:t>
            </a:r>
            <a:br>
              <a:rPr lang="en-US" i="1" u="sng" dirty="0"/>
            </a:br>
            <a:r>
              <a:rPr lang="en-US" sz="2700" i="1" dirty="0"/>
              <a:t>(Staged Reading)</a:t>
            </a:r>
            <a:br>
              <a:rPr lang="en-US" i="1" dirty="0"/>
            </a:br>
            <a:br>
              <a:rPr lang="en-US" i="1" dirty="0"/>
            </a:br>
            <a:r>
              <a:rPr lang="en-US" sz="2700" i="1" dirty="0"/>
              <a:t>Focuses on two lifelong friends who find themselves the minority in their PWI and how they cope with this new world.</a:t>
            </a:r>
          </a:p>
        </p:txBody>
      </p:sp>
      <p:sp>
        <p:nvSpPr>
          <p:cNvPr id="4" name="Footer Placeholder 3">
            <a:extLst>
              <a:ext uri="{FF2B5EF4-FFF2-40B4-BE49-F238E27FC236}">
                <a16:creationId xmlns:a16="http://schemas.microsoft.com/office/drawing/2014/main" id="{EB6313F3-D0F1-45DF-826B-A3FBF6C9C6C7}"/>
              </a:ext>
            </a:extLst>
          </p:cNvPr>
          <p:cNvSpPr>
            <a:spLocks noGrp="1"/>
          </p:cNvSpPr>
          <p:nvPr>
            <p:ph type="ftr" sz="quarter" idx="11"/>
          </p:nvPr>
        </p:nvSpPr>
        <p:spPr>
          <a:xfrm>
            <a:off x="4038600" y="6356350"/>
            <a:ext cx="4114800" cy="365125"/>
          </a:xfrm>
        </p:spPr>
        <p:txBody>
          <a:bodyPr/>
          <a:lstStyle/>
          <a:p>
            <a:pPr lvl="0"/>
            <a:r>
              <a:rPr lang="en-US" noProof="0"/>
              <a:t>PRESENTATION TITLE</a:t>
            </a:r>
          </a:p>
        </p:txBody>
      </p:sp>
      <p:sp>
        <p:nvSpPr>
          <p:cNvPr id="5" name="Slide Number Placeholder 4">
            <a:extLst>
              <a:ext uri="{FF2B5EF4-FFF2-40B4-BE49-F238E27FC236}">
                <a16:creationId xmlns:a16="http://schemas.microsoft.com/office/drawing/2014/main" id="{AD5B8617-403E-4606-8472-FB51AEEF1218}"/>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5</a:t>
            </a:fld>
            <a:endParaRPr lang="en-US" noProof="0"/>
          </a:p>
        </p:txBody>
      </p:sp>
      <p:pic>
        <p:nvPicPr>
          <p:cNvPr id="3" name="Picture 2" descr="Graphical user interface, text&#10;&#10;Description automatically generated">
            <a:extLst>
              <a:ext uri="{FF2B5EF4-FFF2-40B4-BE49-F238E27FC236}">
                <a16:creationId xmlns:a16="http://schemas.microsoft.com/office/drawing/2014/main" id="{CE8BFDE9-4CFF-4C0D-90B5-BF928D5A5FFA}"/>
              </a:ext>
            </a:extLst>
          </p:cNvPr>
          <p:cNvPicPr>
            <a:picLocks noChangeAspect="1"/>
          </p:cNvPicPr>
          <p:nvPr/>
        </p:nvPicPr>
        <p:blipFill>
          <a:blip r:embed="rId3"/>
          <a:stretch>
            <a:fillRect/>
          </a:stretch>
        </p:blipFill>
        <p:spPr>
          <a:xfrm>
            <a:off x="4922235" y="33337"/>
            <a:ext cx="6096000" cy="6791325"/>
          </a:xfrm>
          <a:prstGeom prst="rect">
            <a:avLst/>
          </a:prstGeom>
        </p:spPr>
      </p:pic>
    </p:spTree>
    <p:extLst>
      <p:ext uri="{BB962C8B-B14F-4D97-AF65-F5344CB8AC3E}">
        <p14:creationId xmlns:p14="http://schemas.microsoft.com/office/powerpoint/2010/main" val="4271827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DB8235-1304-4172-AC66-0D702AECD94D}"/>
              </a:ext>
            </a:extLst>
          </p:cNvPr>
          <p:cNvSpPr>
            <a:spLocks noGrp="1"/>
          </p:cNvSpPr>
          <p:nvPr>
            <p:ph type="title"/>
          </p:nvPr>
        </p:nvSpPr>
        <p:spPr>
          <a:xfrm>
            <a:off x="5094514" y="1301364"/>
            <a:ext cx="6855161" cy="3713638"/>
          </a:xfrm>
        </p:spPr>
        <p:txBody>
          <a:bodyPr>
            <a:normAutofit fontScale="90000"/>
          </a:bodyPr>
          <a:lstStyle/>
          <a:p>
            <a:r>
              <a:rPr lang="en-US" i="1" u="sng" dirty="0"/>
              <a:t>Skin Deep</a:t>
            </a:r>
            <a:r>
              <a:rPr lang="en-US" u="sng" dirty="0"/>
              <a:t>:</a:t>
            </a:r>
            <a:br>
              <a:rPr lang="en-US" dirty="0"/>
            </a:br>
            <a:r>
              <a:rPr lang="en-US" sz="2200" dirty="0"/>
              <a:t>(One Act Play)</a:t>
            </a:r>
            <a:br>
              <a:rPr lang="en-US" sz="2200" dirty="0"/>
            </a:br>
            <a:r>
              <a:rPr lang="en-US" sz="3100" dirty="0"/>
              <a:t>Two actor friends meet up for their annual sleepover and things are all going well until one expresses that they booked a national commercial for skin care. It goes from a fun time into a conversation surrounding white washing, biracial and light skin washing characters and how every edgy white actors tries to do an August Wilson monologue for shock value. They must determine if their bond is strong enough to withstand Hollywood. </a:t>
            </a:r>
          </a:p>
        </p:txBody>
      </p:sp>
      <p:sp>
        <p:nvSpPr>
          <p:cNvPr id="6" name="Content Placeholder 5">
            <a:extLst>
              <a:ext uri="{FF2B5EF4-FFF2-40B4-BE49-F238E27FC236}">
                <a16:creationId xmlns:a16="http://schemas.microsoft.com/office/drawing/2014/main" id="{61622E21-16A8-4B36-9CC7-2DA24DE03487}"/>
              </a:ext>
            </a:extLst>
          </p:cNvPr>
          <p:cNvSpPr>
            <a:spLocks noGrp="1"/>
          </p:cNvSpPr>
          <p:nvPr>
            <p:ph type="body" sz="quarter" idx="13"/>
          </p:nvPr>
        </p:nvSpPr>
        <p:spPr>
          <a:xfrm>
            <a:off x="0" y="6038924"/>
            <a:ext cx="5178514" cy="819076"/>
          </a:xfrm>
        </p:spPr>
        <p:txBody>
          <a:bodyPr>
            <a:normAutofit/>
          </a:bodyPr>
          <a:lstStyle/>
          <a:p>
            <a:r>
              <a:rPr lang="en-US" sz="1600" dirty="0"/>
              <a:t>(Pictured: L to R Tarina Bradshaw and Taylor Elie </a:t>
            </a:r>
            <a:r>
              <a:rPr lang="en-US" sz="1600" dirty="0" err="1"/>
              <a:t>Talhame</a:t>
            </a:r>
            <a:r>
              <a:rPr lang="en-US" sz="1600" dirty="0"/>
              <a:t>)</a:t>
            </a:r>
          </a:p>
        </p:txBody>
      </p:sp>
      <p:sp>
        <p:nvSpPr>
          <p:cNvPr id="3" name="Footer Placeholder 2">
            <a:extLst>
              <a:ext uri="{FF2B5EF4-FFF2-40B4-BE49-F238E27FC236}">
                <a16:creationId xmlns:a16="http://schemas.microsoft.com/office/drawing/2014/main" id="{C911102A-3894-4E98-993F-1814860041E3}"/>
              </a:ext>
            </a:extLst>
          </p:cNvPr>
          <p:cNvSpPr>
            <a:spLocks noGrp="1"/>
          </p:cNvSpPr>
          <p:nvPr>
            <p:ph type="ftr" sz="quarter" idx="11"/>
          </p:nvPr>
        </p:nvSpPr>
        <p:spPr>
          <a:xfrm>
            <a:off x="4038600" y="6356350"/>
            <a:ext cx="4114800" cy="365125"/>
          </a:xfrm>
        </p:spPr>
        <p:txBody>
          <a:bodyPr/>
          <a:lstStyle/>
          <a:p>
            <a:pPr lvl="0"/>
            <a:r>
              <a:rPr lang="en-US" noProof="0" dirty="0"/>
              <a:t>Myesha-tiara’s director portfolio</a:t>
            </a:r>
          </a:p>
        </p:txBody>
      </p:sp>
      <p:sp>
        <p:nvSpPr>
          <p:cNvPr id="4" name="Slide Number Placeholder 3">
            <a:extLst>
              <a:ext uri="{FF2B5EF4-FFF2-40B4-BE49-F238E27FC236}">
                <a16:creationId xmlns:a16="http://schemas.microsoft.com/office/drawing/2014/main" id="{7DEC6FF8-181E-4897-9463-A6F20768A5D0}"/>
              </a:ext>
            </a:extLst>
          </p:cNvPr>
          <p:cNvSpPr>
            <a:spLocks noGrp="1"/>
          </p:cNvSpPr>
          <p:nvPr>
            <p:ph type="sldNum" sz="quarter" idx="12"/>
          </p:nvPr>
        </p:nvSpPr>
        <p:spPr>
          <a:xfrm>
            <a:off x="8610600" y="6356350"/>
            <a:ext cx="2743200" cy="365125"/>
          </a:xfrm>
        </p:spPr>
        <p:txBody>
          <a:bodyPr/>
          <a:lstStyle/>
          <a:p>
            <a:pPr lvl="0"/>
            <a:fld id="{5EA792F7-1D9E-4C7E-A103-E8EDFDC2691E}" type="slidenum">
              <a:rPr lang="en-US" noProof="0" smtClean="0"/>
              <a:pPr lvl="0"/>
              <a:t>6</a:t>
            </a:fld>
            <a:endParaRPr lang="en-US" noProof="0"/>
          </a:p>
        </p:txBody>
      </p:sp>
      <p:pic>
        <p:nvPicPr>
          <p:cNvPr id="7" name="Picture 6" descr="A picture containing person&#10;&#10;Description automatically generated">
            <a:extLst>
              <a:ext uri="{FF2B5EF4-FFF2-40B4-BE49-F238E27FC236}">
                <a16:creationId xmlns:a16="http://schemas.microsoft.com/office/drawing/2014/main" id="{55934F98-0A31-48DB-ABAE-B4C9DCDA5F24}"/>
              </a:ext>
            </a:extLst>
          </p:cNvPr>
          <p:cNvPicPr>
            <a:picLocks noChangeAspect="1"/>
          </p:cNvPicPr>
          <p:nvPr/>
        </p:nvPicPr>
        <p:blipFill>
          <a:blip r:embed="rId3"/>
          <a:stretch>
            <a:fillRect/>
          </a:stretch>
        </p:blipFill>
        <p:spPr>
          <a:xfrm>
            <a:off x="2172409" y="236078"/>
            <a:ext cx="2922105" cy="2922105"/>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C7A1644A-4E82-485B-BC89-326A608A7724}"/>
              </a:ext>
            </a:extLst>
          </p:cNvPr>
          <p:cNvPicPr>
            <a:picLocks noChangeAspect="1"/>
          </p:cNvPicPr>
          <p:nvPr/>
        </p:nvPicPr>
        <p:blipFill>
          <a:blip r:embed="rId4"/>
          <a:stretch>
            <a:fillRect/>
          </a:stretch>
        </p:blipFill>
        <p:spPr>
          <a:xfrm>
            <a:off x="367983" y="2300461"/>
            <a:ext cx="3608851" cy="3608851"/>
          </a:xfrm>
          <a:prstGeom prst="rect">
            <a:avLst/>
          </a:prstGeom>
        </p:spPr>
      </p:pic>
    </p:spTree>
    <p:extLst>
      <p:ext uri="{BB962C8B-B14F-4D97-AF65-F5344CB8AC3E}">
        <p14:creationId xmlns:p14="http://schemas.microsoft.com/office/powerpoint/2010/main" val="214475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erson sitting on a chair&#10;&#10;Description automatically generated with medium confidence">
            <a:extLst>
              <a:ext uri="{FF2B5EF4-FFF2-40B4-BE49-F238E27FC236}">
                <a16:creationId xmlns:a16="http://schemas.microsoft.com/office/drawing/2014/main" id="{B7A789AB-B18E-4FB8-BC64-2A89C1D27898}"/>
              </a:ext>
            </a:extLst>
          </p:cNvPr>
          <p:cNvPicPr>
            <a:picLocks noChangeAspect="1"/>
          </p:cNvPicPr>
          <p:nvPr/>
        </p:nvPicPr>
        <p:blipFill>
          <a:blip r:embed="rId3"/>
          <a:stretch>
            <a:fillRect/>
          </a:stretch>
        </p:blipFill>
        <p:spPr>
          <a:xfrm>
            <a:off x="7498438" y="2903930"/>
            <a:ext cx="3784214" cy="2838161"/>
          </a:xfrm>
          <a:prstGeom prst="rect">
            <a:avLst/>
          </a:prstGeom>
        </p:spPr>
      </p:pic>
      <p:sp>
        <p:nvSpPr>
          <p:cNvPr id="33" name="Title 32">
            <a:extLst>
              <a:ext uri="{FF2B5EF4-FFF2-40B4-BE49-F238E27FC236}">
                <a16:creationId xmlns:a16="http://schemas.microsoft.com/office/drawing/2014/main" id="{C0EEC988-4F7A-45B3-AE68-371F625CA30E}"/>
              </a:ext>
            </a:extLst>
          </p:cNvPr>
          <p:cNvSpPr>
            <a:spLocks noGrp="1"/>
          </p:cNvSpPr>
          <p:nvPr>
            <p:ph type="title"/>
          </p:nvPr>
        </p:nvSpPr>
        <p:spPr>
          <a:xfrm>
            <a:off x="1223056" y="1020926"/>
            <a:ext cx="9745883" cy="1124949"/>
          </a:xfrm>
        </p:spPr>
        <p:txBody>
          <a:bodyPr>
            <a:normAutofit fontScale="90000"/>
          </a:bodyPr>
          <a:lstStyle/>
          <a:p>
            <a:r>
              <a:rPr lang="en-US" i="1" u="sng" dirty="0"/>
              <a:t>Somewhere in Uptown:</a:t>
            </a:r>
            <a:br>
              <a:rPr lang="en-US" i="1" u="sng" dirty="0"/>
            </a:br>
            <a:r>
              <a:rPr lang="en-US" sz="3100" i="1" dirty="0"/>
              <a:t>(One Woman Show)</a:t>
            </a:r>
            <a:br>
              <a:rPr lang="en-US" dirty="0"/>
            </a:br>
            <a:r>
              <a:rPr lang="en-US" sz="4000" dirty="0"/>
              <a:t>A woman moves to Uptown, Chicago and must determine if her preconceived notions of that area was all based on her own biases. </a:t>
            </a:r>
          </a:p>
        </p:txBody>
      </p:sp>
      <p:sp>
        <p:nvSpPr>
          <p:cNvPr id="41" name="Text Placeholder 40">
            <a:extLst>
              <a:ext uri="{FF2B5EF4-FFF2-40B4-BE49-F238E27FC236}">
                <a16:creationId xmlns:a16="http://schemas.microsoft.com/office/drawing/2014/main" id="{EBA3EDBE-046D-4F33-B94C-E1C491CE8F74}"/>
              </a:ext>
            </a:extLst>
          </p:cNvPr>
          <p:cNvSpPr>
            <a:spLocks noGrp="1"/>
          </p:cNvSpPr>
          <p:nvPr>
            <p:ph type="body" sz="quarter" idx="18"/>
          </p:nvPr>
        </p:nvSpPr>
        <p:spPr>
          <a:xfrm>
            <a:off x="-170385" y="6440725"/>
            <a:ext cx="6537107" cy="284670"/>
          </a:xfrm>
        </p:spPr>
        <p:txBody>
          <a:bodyPr/>
          <a:lstStyle/>
          <a:p>
            <a:r>
              <a:rPr lang="en-US" sz="1800" dirty="0"/>
              <a:t>(Pictured: Vinithra Rajagopalan. Produced by </a:t>
            </a:r>
            <a:r>
              <a:rPr lang="en-US" sz="1800" dirty="0" err="1"/>
              <a:t>Collaboraction</a:t>
            </a:r>
            <a:r>
              <a:rPr lang="en-US" sz="1800" dirty="0"/>
              <a:t>.)</a:t>
            </a:r>
          </a:p>
        </p:txBody>
      </p:sp>
      <p:sp>
        <p:nvSpPr>
          <p:cNvPr id="9" name="Footer Placeholder 8">
            <a:extLst>
              <a:ext uri="{FF2B5EF4-FFF2-40B4-BE49-F238E27FC236}">
                <a16:creationId xmlns:a16="http://schemas.microsoft.com/office/drawing/2014/main" id="{A52B9969-A8BC-44B0-9F1A-0124B7C8D08B}"/>
              </a:ext>
            </a:extLst>
          </p:cNvPr>
          <p:cNvSpPr>
            <a:spLocks noGrp="1"/>
          </p:cNvSpPr>
          <p:nvPr>
            <p:ph type="ftr" sz="quarter" idx="11"/>
          </p:nvPr>
        </p:nvSpPr>
        <p:spPr>
          <a:xfrm>
            <a:off x="6730685" y="6356349"/>
            <a:ext cx="4114800" cy="365125"/>
          </a:xfrm>
        </p:spPr>
        <p:txBody>
          <a:bodyPr/>
          <a:lstStyle/>
          <a:p>
            <a:pPr lvl="0"/>
            <a:r>
              <a:rPr lang="en-US" noProof="0" dirty="0"/>
              <a:t>Myesha-tiara’s director portfolio</a:t>
            </a:r>
          </a:p>
        </p:txBody>
      </p:sp>
      <p:sp>
        <p:nvSpPr>
          <p:cNvPr id="10" name="Slide Number Placeholder 9">
            <a:extLst>
              <a:ext uri="{FF2B5EF4-FFF2-40B4-BE49-F238E27FC236}">
                <a16:creationId xmlns:a16="http://schemas.microsoft.com/office/drawing/2014/main" id="{37A986E4-75CF-42E9-9DD9-A12348A15083}"/>
              </a:ext>
            </a:extLst>
          </p:cNvPr>
          <p:cNvSpPr>
            <a:spLocks noGrp="1"/>
          </p:cNvSpPr>
          <p:nvPr>
            <p:ph type="sldNum" sz="quarter" idx="12"/>
          </p:nvPr>
        </p:nvSpPr>
        <p:spPr>
          <a:xfrm>
            <a:off x="8644339" y="6356350"/>
            <a:ext cx="2743200" cy="365125"/>
          </a:xfrm>
        </p:spPr>
        <p:txBody>
          <a:bodyPr/>
          <a:lstStyle/>
          <a:p>
            <a:pPr lvl="0"/>
            <a:fld id="{F3450C42-9A0B-4425-92C2-70FCF7C45734}" type="slidenum">
              <a:rPr lang="en-US" noProof="0" smtClean="0"/>
              <a:pPr lvl="0"/>
              <a:t>7</a:t>
            </a:fld>
            <a:endParaRPr lang="en-US" noProof="0"/>
          </a:p>
        </p:txBody>
      </p:sp>
      <p:pic>
        <p:nvPicPr>
          <p:cNvPr id="27" name="Picture 26" descr="A person holding a microphone&#10;&#10;Description automatically generated">
            <a:extLst>
              <a:ext uri="{FF2B5EF4-FFF2-40B4-BE49-F238E27FC236}">
                <a16:creationId xmlns:a16="http://schemas.microsoft.com/office/drawing/2014/main" id="{DA43F4DD-A72D-4D9F-BD71-9B0B49F0EAE7}"/>
              </a:ext>
            </a:extLst>
          </p:cNvPr>
          <p:cNvPicPr>
            <a:picLocks noChangeAspect="1"/>
          </p:cNvPicPr>
          <p:nvPr/>
        </p:nvPicPr>
        <p:blipFill>
          <a:blip r:embed="rId4"/>
          <a:stretch>
            <a:fillRect/>
          </a:stretch>
        </p:blipFill>
        <p:spPr>
          <a:xfrm>
            <a:off x="4146980" y="2903931"/>
            <a:ext cx="3898033" cy="3282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descr="Text&#10;&#10;Description automatically generated">
            <a:extLst>
              <a:ext uri="{FF2B5EF4-FFF2-40B4-BE49-F238E27FC236}">
                <a16:creationId xmlns:a16="http://schemas.microsoft.com/office/drawing/2014/main" id="{C7263E12-81BC-4752-84E4-65D5F7AE6536}"/>
              </a:ext>
            </a:extLst>
          </p:cNvPr>
          <p:cNvPicPr>
            <a:picLocks noChangeAspect="1"/>
          </p:cNvPicPr>
          <p:nvPr/>
        </p:nvPicPr>
        <p:blipFill>
          <a:blip r:embed="rId5"/>
          <a:stretch>
            <a:fillRect/>
          </a:stretch>
        </p:blipFill>
        <p:spPr>
          <a:xfrm>
            <a:off x="516226" y="2989100"/>
            <a:ext cx="3925049" cy="2943787"/>
          </a:xfrm>
          <a:prstGeom prst="rect">
            <a:avLst/>
          </a:prstGeom>
        </p:spPr>
      </p:pic>
    </p:spTree>
    <p:extLst>
      <p:ext uri="{BB962C8B-B14F-4D97-AF65-F5344CB8AC3E}">
        <p14:creationId xmlns:p14="http://schemas.microsoft.com/office/powerpoint/2010/main" val="166801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143665" y="136525"/>
            <a:ext cx="9745883" cy="1124949"/>
          </a:xfrm>
        </p:spPr>
        <p:txBody>
          <a:bodyPr/>
          <a:lstStyle/>
          <a:p>
            <a:r>
              <a:rPr lang="en-US" dirty="0"/>
              <a:t>2018: Associate Director Career</a:t>
            </a:r>
          </a:p>
        </p:txBody>
      </p:sp>
      <p:sp>
        <p:nvSpPr>
          <p:cNvPr id="10" name="Slide Number Placeholder 9">
            <a:extLst>
              <a:ext uri="{FF2B5EF4-FFF2-40B4-BE49-F238E27FC236}">
                <a16:creationId xmlns:a16="http://schemas.microsoft.com/office/drawing/2014/main" id="{2C362DCA-E911-4257-9999-C68876AD46A3}"/>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8</a:t>
            </a:fld>
            <a:endParaRPr lang="en-US" noProof="0"/>
          </a:p>
        </p:txBody>
      </p:sp>
      <p:graphicFrame>
        <p:nvGraphicFramePr>
          <p:cNvPr id="59" name="Content Placeholder 3" descr="Timeline Smart Art">
            <a:extLst>
              <a:ext uri="{FF2B5EF4-FFF2-40B4-BE49-F238E27FC236}">
                <a16:creationId xmlns:a16="http://schemas.microsoft.com/office/drawing/2014/main" id="{5BAF0755-8ABE-4C20-8B40-32ED0B27700B}"/>
              </a:ext>
            </a:extLst>
          </p:cNvPr>
          <p:cNvGraphicFramePr>
            <a:graphicFrameLocks/>
          </p:cNvGraphicFramePr>
          <p:nvPr>
            <p:extLst>
              <p:ext uri="{D42A27DB-BD31-4B8C-83A1-F6EECF244321}">
                <p14:modId xmlns:p14="http://schemas.microsoft.com/office/powerpoint/2010/main" val="1946064880"/>
              </p:ext>
            </p:extLst>
          </p:nvPr>
        </p:nvGraphicFramePr>
        <p:xfrm>
          <a:off x="443120" y="1321979"/>
          <a:ext cx="111469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40FAE5F-590C-48F3-8007-65AA69C9BBCC}"/>
              </a:ext>
            </a:extLst>
          </p:cNvPr>
          <p:cNvSpPr/>
          <p:nvPr/>
        </p:nvSpPr>
        <p:spPr>
          <a:xfrm rot="13746656">
            <a:off x="1607705" y="4053875"/>
            <a:ext cx="87026" cy="8702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Straight Connector 7">
            <a:extLst>
              <a:ext uri="{FF2B5EF4-FFF2-40B4-BE49-F238E27FC236}">
                <a16:creationId xmlns:a16="http://schemas.microsoft.com/office/drawing/2014/main" id="{C2216041-BA7E-4481-95B2-021CD1752781}"/>
              </a:ext>
            </a:extLst>
          </p:cNvPr>
          <p:cNvSpPr/>
          <p:nvPr/>
        </p:nvSpPr>
        <p:spPr>
          <a:xfrm>
            <a:off x="1652314" y="3744192"/>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tx1">
              <a:hueOff val="0"/>
              <a:satOff val="0"/>
              <a:lumOff val="0"/>
              <a:alphaOff val="0"/>
            </a:schemeClr>
          </a:fontRef>
        </p:style>
      </p:sp>
      <p:pic>
        <p:nvPicPr>
          <p:cNvPr id="3" name="Picture 2">
            <a:extLst>
              <a:ext uri="{FF2B5EF4-FFF2-40B4-BE49-F238E27FC236}">
                <a16:creationId xmlns:a16="http://schemas.microsoft.com/office/drawing/2014/main" id="{DB407291-8DAA-40C5-9397-D0F0A64B0488}"/>
              </a:ext>
            </a:extLst>
          </p:cNvPr>
          <p:cNvPicPr>
            <a:picLocks noChangeAspect="1"/>
          </p:cNvPicPr>
          <p:nvPr/>
        </p:nvPicPr>
        <p:blipFill>
          <a:blip r:embed="rId8"/>
          <a:srcRect t="2091" b="2091"/>
          <a:stretch/>
        </p:blipFill>
        <p:spPr>
          <a:xfrm>
            <a:off x="121259" y="4158767"/>
            <a:ext cx="3908719" cy="2496860"/>
          </a:xfrm>
          <a:prstGeom prst="rect">
            <a:avLst/>
          </a:prstGeom>
        </p:spPr>
      </p:pic>
      <p:pic>
        <p:nvPicPr>
          <p:cNvPr id="5" name="Picture 4">
            <a:extLst>
              <a:ext uri="{FF2B5EF4-FFF2-40B4-BE49-F238E27FC236}">
                <a16:creationId xmlns:a16="http://schemas.microsoft.com/office/drawing/2014/main" id="{DE4C0911-634A-423E-92B4-45D44770764C}"/>
              </a:ext>
            </a:extLst>
          </p:cNvPr>
          <p:cNvPicPr>
            <a:picLocks noChangeAspect="1"/>
          </p:cNvPicPr>
          <p:nvPr/>
        </p:nvPicPr>
        <p:blipFill>
          <a:blip r:embed="rId9"/>
          <a:srcRect/>
          <a:stretch/>
        </p:blipFill>
        <p:spPr>
          <a:xfrm>
            <a:off x="8013784" y="4169681"/>
            <a:ext cx="3495844" cy="2330562"/>
          </a:xfrm>
          <a:prstGeom prst="rect">
            <a:avLst/>
          </a:prstGeom>
        </p:spPr>
      </p:pic>
      <p:cxnSp>
        <p:nvCxnSpPr>
          <p:cNvPr id="14" name="Straight Connector 13">
            <a:extLst>
              <a:ext uri="{FF2B5EF4-FFF2-40B4-BE49-F238E27FC236}">
                <a16:creationId xmlns:a16="http://schemas.microsoft.com/office/drawing/2014/main" id="{706A1A23-43F9-494B-B366-6D152F8E5B63}"/>
              </a:ext>
            </a:extLst>
          </p:cNvPr>
          <p:cNvCxnSpPr/>
          <p:nvPr/>
        </p:nvCxnSpPr>
        <p:spPr>
          <a:xfrm>
            <a:off x="10025419" y="3744192"/>
            <a:ext cx="0" cy="249922"/>
          </a:xfrm>
          <a:prstGeom prst="line">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B3B11CD-09FF-484D-A310-A8C42441DA90}"/>
              </a:ext>
            </a:extLst>
          </p:cNvPr>
          <p:cNvSpPr/>
          <p:nvPr/>
        </p:nvSpPr>
        <p:spPr>
          <a:xfrm>
            <a:off x="9982200" y="3969543"/>
            <a:ext cx="122751" cy="122756"/>
          </a:xfrm>
          <a:prstGeom prst="ellipse">
            <a:avLst/>
          </a:prstGeom>
          <a:solidFill>
            <a:schemeClr val="tx1"/>
          </a:solidFill>
          <a:ln>
            <a:noFill/>
          </a:ln>
        </p:spPr>
        <p:style>
          <a:lnRef idx="2">
            <a:scrgbClr r="0" g="0" b="0"/>
          </a:lnRef>
          <a:fillRef idx="1">
            <a:scrgbClr r="0" g="0" b="0"/>
          </a:fillRef>
          <a:effectRef idx="0">
            <a:schemeClr val="accent5">
              <a:hueOff val="-6926885"/>
              <a:satOff val="-12032"/>
              <a:lumOff val="784"/>
              <a:alphaOff val="0"/>
            </a:schemeClr>
          </a:effectRef>
          <a:fontRef idx="minor">
            <a:schemeClr val="lt1"/>
          </a:fontRef>
        </p:style>
      </p:sp>
    </p:spTree>
    <p:extLst>
      <p:ext uri="{BB962C8B-B14F-4D97-AF65-F5344CB8AC3E}">
        <p14:creationId xmlns:p14="http://schemas.microsoft.com/office/powerpoint/2010/main" val="17744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C84775-97AD-427D-88E8-31BFF8D1CD91}"/>
              </a:ext>
            </a:extLst>
          </p:cNvPr>
          <p:cNvSpPr>
            <a:spLocks noGrp="1"/>
          </p:cNvSpPr>
          <p:nvPr>
            <p:ph type="title"/>
          </p:nvPr>
        </p:nvSpPr>
        <p:spPr>
          <a:xfrm>
            <a:off x="1143665" y="136525"/>
            <a:ext cx="9745883" cy="1124949"/>
          </a:xfrm>
        </p:spPr>
        <p:txBody>
          <a:bodyPr/>
          <a:lstStyle/>
          <a:p>
            <a:r>
              <a:rPr lang="en-US" dirty="0"/>
              <a:t>2019: Directing Career</a:t>
            </a:r>
          </a:p>
        </p:txBody>
      </p:sp>
      <p:sp>
        <p:nvSpPr>
          <p:cNvPr id="10" name="Slide Number Placeholder 9">
            <a:extLst>
              <a:ext uri="{FF2B5EF4-FFF2-40B4-BE49-F238E27FC236}">
                <a16:creationId xmlns:a16="http://schemas.microsoft.com/office/drawing/2014/main" id="{2C362DCA-E911-4257-9999-C68876AD46A3}"/>
              </a:ext>
            </a:extLst>
          </p:cNvPr>
          <p:cNvSpPr>
            <a:spLocks noGrp="1"/>
          </p:cNvSpPr>
          <p:nvPr>
            <p:ph type="sldNum" sz="quarter" idx="12"/>
          </p:nvPr>
        </p:nvSpPr>
        <p:spPr>
          <a:xfrm>
            <a:off x="8610600" y="6356350"/>
            <a:ext cx="2743200" cy="365125"/>
          </a:xfrm>
        </p:spPr>
        <p:txBody>
          <a:bodyPr/>
          <a:lstStyle/>
          <a:p>
            <a:pPr lvl="0"/>
            <a:fld id="{80967E29-1480-472A-9FC5-C4768A52587C}" type="slidenum">
              <a:rPr lang="en-US" noProof="0" smtClean="0"/>
              <a:pPr lvl="0"/>
              <a:t>9</a:t>
            </a:fld>
            <a:endParaRPr lang="en-US" noProof="0"/>
          </a:p>
        </p:txBody>
      </p:sp>
      <p:graphicFrame>
        <p:nvGraphicFramePr>
          <p:cNvPr id="59" name="Content Placeholder 3" descr="Timeline Smart Art">
            <a:extLst>
              <a:ext uri="{FF2B5EF4-FFF2-40B4-BE49-F238E27FC236}">
                <a16:creationId xmlns:a16="http://schemas.microsoft.com/office/drawing/2014/main" id="{5BAF0755-8ABE-4C20-8B40-32ED0B27700B}"/>
              </a:ext>
            </a:extLst>
          </p:cNvPr>
          <p:cNvGraphicFramePr>
            <a:graphicFrameLocks/>
          </p:cNvGraphicFramePr>
          <p:nvPr>
            <p:extLst>
              <p:ext uri="{D42A27DB-BD31-4B8C-83A1-F6EECF244321}">
                <p14:modId xmlns:p14="http://schemas.microsoft.com/office/powerpoint/2010/main" val="1731730453"/>
              </p:ext>
            </p:extLst>
          </p:nvPr>
        </p:nvGraphicFramePr>
        <p:xfrm>
          <a:off x="522514" y="1673225"/>
          <a:ext cx="111469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C40FAE5F-590C-48F3-8007-65AA69C9BBCC}"/>
              </a:ext>
            </a:extLst>
          </p:cNvPr>
          <p:cNvSpPr/>
          <p:nvPr/>
        </p:nvSpPr>
        <p:spPr>
          <a:xfrm rot="13746656">
            <a:off x="1628342" y="4341346"/>
            <a:ext cx="87026" cy="87026"/>
          </a:xfrm>
          <a:prstGeom prst="ellipse">
            <a:avLst/>
          </a:prstGeom>
          <a:solidFill>
            <a:schemeClr val="tx1"/>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8" name="Straight Connector 7">
            <a:extLst>
              <a:ext uri="{FF2B5EF4-FFF2-40B4-BE49-F238E27FC236}">
                <a16:creationId xmlns:a16="http://schemas.microsoft.com/office/drawing/2014/main" id="{C2216041-BA7E-4481-95B2-021CD1752781}"/>
              </a:ext>
            </a:extLst>
          </p:cNvPr>
          <p:cNvSpPr/>
          <p:nvPr/>
        </p:nvSpPr>
        <p:spPr>
          <a:xfrm>
            <a:off x="1671855" y="4073558"/>
            <a:ext cx="0" cy="348107"/>
          </a:xfrm>
          <a:prstGeom prst="line">
            <a:avLst/>
          </a:prstGeom>
          <a:solidFill>
            <a:schemeClr val="accent5">
              <a:hueOff val="0"/>
              <a:satOff val="0"/>
              <a:lumOff val="0"/>
              <a:alphaOff val="0"/>
            </a:schemeClr>
          </a:solidFill>
          <a:ln w="12700" cap="flat" cmpd="sng" algn="ctr">
            <a:solidFill>
              <a:schemeClr val="tx1"/>
            </a:solidFill>
            <a:prstDash val="solid"/>
            <a:miter lim="800000"/>
          </a:ln>
          <a:effectLst/>
        </p:spPr>
        <p:style>
          <a:lnRef idx="2">
            <a:scrgbClr r="0" g="0" b="0"/>
          </a:lnRef>
          <a:fillRef idx="1">
            <a:scrgbClr r="0" g="0" b="0"/>
          </a:fillRef>
          <a:effectRef idx="0">
            <a:scrgbClr r="0" g="0" b="0"/>
          </a:effectRef>
          <a:fontRef idx="minor">
            <a:schemeClr val="tx1">
              <a:hueOff val="0"/>
              <a:satOff val="0"/>
              <a:lumOff val="0"/>
              <a:alphaOff val="0"/>
            </a:schemeClr>
          </a:fontRef>
        </p:style>
      </p:sp>
      <p:pic>
        <p:nvPicPr>
          <p:cNvPr id="3" name="Picture 2" descr="A collage of people&#10;&#10;Description automatically generated with medium confidence">
            <a:extLst>
              <a:ext uri="{FF2B5EF4-FFF2-40B4-BE49-F238E27FC236}">
                <a16:creationId xmlns:a16="http://schemas.microsoft.com/office/drawing/2014/main" id="{DB407291-8DAA-40C5-9397-D0F0A64B0488}"/>
              </a:ext>
            </a:extLst>
          </p:cNvPr>
          <p:cNvPicPr>
            <a:picLocks noChangeAspect="1"/>
          </p:cNvPicPr>
          <p:nvPr/>
        </p:nvPicPr>
        <p:blipFill>
          <a:blip r:embed="rId8"/>
          <a:stretch>
            <a:fillRect/>
          </a:stretch>
        </p:blipFill>
        <p:spPr>
          <a:xfrm>
            <a:off x="621471" y="4446238"/>
            <a:ext cx="2223525" cy="2223525"/>
          </a:xfrm>
          <a:prstGeom prst="rect">
            <a:avLst/>
          </a:prstGeom>
        </p:spPr>
      </p:pic>
      <p:pic>
        <p:nvPicPr>
          <p:cNvPr id="5" name="Picture 4" descr="A collage of people&#10;&#10;Description automatically generated with medium confidence">
            <a:extLst>
              <a:ext uri="{FF2B5EF4-FFF2-40B4-BE49-F238E27FC236}">
                <a16:creationId xmlns:a16="http://schemas.microsoft.com/office/drawing/2014/main" id="{DE4C0911-634A-423E-92B4-45D44770764C}"/>
              </a:ext>
            </a:extLst>
          </p:cNvPr>
          <p:cNvPicPr>
            <a:picLocks noChangeAspect="1"/>
          </p:cNvPicPr>
          <p:nvPr/>
        </p:nvPicPr>
        <p:blipFill>
          <a:blip r:embed="rId9"/>
          <a:stretch>
            <a:fillRect/>
          </a:stretch>
        </p:blipFill>
        <p:spPr>
          <a:xfrm>
            <a:off x="9408382" y="4394303"/>
            <a:ext cx="2223525" cy="2223525"/>
          </a:xfrm>
          <a:prstGeom prst="rect">
            <a:avLst/>
          </a:prstGeom>
        </p:spPr>
      </p:pic>
      <p:cxnSp>
        <p:nvCxnSpPr>
          <p:cNvPr id="14" name="Straight Connector 13">
            <a:extLst>
              <a:ext uri="{FF2B5EF4-FFF2-40B4-BE49-F238E27FC236}">
                <a16:creationId xmlns:a16="http://schemas.microsoft.com/office/drawing/2014/main" id="{706A1A23-43F9-494B-B366-6D152F8E5B63}"/>
              </a:ext>
            </a:extLst>
          </p:cNvPr>
          <p:cNvCxnSpPr/>
          <p:nvPr/>
        </p:nvCxnSpPr>
        <p:spPr>
          <a:xfrm>
            <a:off x="10103836" y="4073558"/>
            <a:ext cx="0" cy="249922"/>
          </a:xfrm>
          <a:prstGeom prst="line">
            <a:avLst/>
          </a:prstGeom>
        </p:spPr>
        <p:style>
          <a:lnRef idx="1">
            <a:schemeClr val="dk1"/>
          </a:lnRef>
          <a:fillRef idx="0">
            <a:schemeClr val="dk1"/>
          </a:fillRef>
          <a:effectRef idx="0">
            <a:schemeClr val="dk1"/>
          </a:effectRef>
          <a:fontRef idx="minor">
            <a:schemeClr val="tx1"/>
          </a:fontRef>
        </p:style>
      </p:cxnSp>
      <p:sp>
        <p:nvSpPr>
          <p:cNvPr id="16" name="Oval 15">
            <a:extLst>
              <a:ext uri="{FF2B5EF4-FFF2-40B4-BE49-F238E27FC236}">
                <a16:creationId xmlns:a16="http://schemas.microsoft.com/office/drawing/2014/main" id="{AB3B11CD-09FF-484D-A310-A8C42441DA90}"/>
              </a:ext>
            </a:extLst>
          </p:cNvPr>
          <p:cNvSpPr/>
          <p:nvPr/>
        </p:nvSpPr>
        <p:spPr>
          <a:xfrm>
            <a:off x="10042460" y="4247611"/>
            <a:ext cx="122751" cy="122756"/>
          </a:xfrm>
          <a:prstGeom prst="ellipse">
            <a:avLst/>
          </a:prstGeom>
          <a:solidFill>
            <a:schemeClr val="tx1"/>
          </a:solidFill>
          <a:ln>
            <a:noFill/>
          </a:ln>
        </p:spPr>
        <p:style>
          <a:lnRef idx="2">
            <a:scrgbClr r="0" g="0" b="0"/>
          </a:lnRef>
          <a:fillRef idx="1">
            <a:scrgbClr r="0" g="0" b="0"/>
          </a:fillRef>
          <a:effectRef idx="0">
            <a:schemeClr val="accent5">
              <a:hueOff val="-6926885"/>
              <a:satOff val="-12032"/>
              <a:lumOff val="784"/>
              <a:alphaOff val="0"/>
            </a:schemeClr>
          </a:effectRef>
          <a:fontRef idx="minor">
            <a:schemeClr val="lt1"/>
          </a:fontRef>
        </p:style>
      </p:sp>
    </p:spTree>
    <p:extLst>
      <p:ext uri="{BB962C8B-B14F-4D97-AF65-F5344CB8AC3E}">
        <p14:creationId xmlns:p14="http://schemas.microsoft.com/office/powerpoint/2010/main" val="1303195991"/>
      </p:ext>
    </p:extLst>
  </p:cSld>
  <p:clrMapOvr>
    <a:masterClrMapping/>
  </p:clrMapOvr>
</p:sld>
</file>

<file path=ppt/theme/theme1.xml><?xml version="1.0" encoding="utf-8"?>
<a:theme xmlns:a="http://schemas.openxmlformats.org/drawingml/2006/main" name="1_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0EA051F-84B4-4065-A650-AA89D1B04233}">
  <ds:schemaRefs>
    <ds:schemaRef ds:uri="http://schemas.microsoft.com/sharepoint/v3/contenttype/forms"/>
  </ds:schemaRefs>
</ds:datastoreItem>
</file>

<file path=customXml/itemProps2.xml><?xml version="1.0" encoding="utf-8"?>
<ds:datastoreItem xmlns:ds="http://schemas.openxmlformats.org/officeDocument/2006/customXml" ds:itemID="{04279500-64D1-4E99-9E84-D64A6313B3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4A60CD-0DE5-49D4-8EE4-931437A265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tf56398539_wac</Template>
  <TotalTime>0</TotalTime>
  <Words>1798</Words>
  <Application>Microsoft Office PowerPoint</Application>
  <PresentationFormat>Widescreen</PresentationFormat>
  <Paragraphs>119</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midan-w20</vt:lpstr>
      <vt:lpstr>raleway</vt:lpstr>
      <vt:lpstr>Segoe UI Historic</vt:lpstr>
      <vt:lpstr>Source Sans Pro</vt:lpstr>
      <vt:lpstr>Source Sans Pro </vt:lpstr>
      <vt:lpstr>1_FunkyShapesVTI</vt:lpstr>
      <vt:lpstr>MYESHA-TIARA’S</vt:lpstr>
      <vt:lpstr>My Director Mission</vt:lpstr>
      <vt:lpstr>About Me</vt:lpstr>
      <vt:lpstr>2018</vt:lpstr>
      <vt:lpstr>Some Day:  (Staged Reading)  Focuses on two lifelong friends who find themselves the minority in their PWI and how they cope with this new world.</vt:lpstr>
      <vt:lpstr>Skin Deep: (One Act Play) Two actor friends meet up for their annual sleepover and things are all going well until one expresses that they booked a national commercial for skin care. It goes from a fun time into a conversation surrounding white washing, biracial and light skin washing characters and how every edgy white actors tries to do an August Wilson monologue for shock value. They must determine if their bond is strong enough to withstand Hollywood. </vt:lpstr>
      <vt:lpstr>Somewhere in Uptown: (One Woman Show) A woman moves to Uptown, Chicago and must determine if her preconceived notions of that area was all based on her own biases. </vt:lpstr>
      <vt:lpstr>2018: Associate Director Career</vt:lpstr>
      <vt:lpstr>2019: Directing Career</vt:lpstr>
      <vt:lpstr>2019: Directing Career</vt:lpstr>
      <vt:lpstr>2019: Associate Director Career</vt:lpstr>
      <vt:lpstr>2020: Directing Career</vt:lpstr>
      <vt:lpstr>Black Magic: Reviews</vt:lpstr>
      <vt:lpstr>2021: Directing Career</vt:lpstr>
      <vt:lpstr>2022: Directing Career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2021-09-29T18:47:57Z</dcterms:created>
  <dcterms:modified xsi:type="dcterms:W3CDTF">2021-09-30T11:31:51Z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